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25"/>
  </p:notesMasterIdLst>
  <p:handoutMasterIdLst>
    <p:handoutMasterId r:id="rId26"/>
  </p:handoutMasterIdLst>
  <p:sldIdLst>
    <p:sldId id="256" r:id="rId5"/>
    <p:sldId id="278" r:id="rId6"/>
    <p:sldId id="281" r:id="rId7"/>
    <p:sldId id="294" r:id="rId8"/>
    <p:sldId id="295" r:id="rId9"/>
    <p:sldId id="282" r:id="rId10"/>
    <p:sldId id="283" r:id="rId11"/>
    <p:sldId id="284" r:id="rId12"/>
    <p:sldId id="285" r:id="rId13"/>
    <p:sldId id="286" r:id="rId14"/>
    <p:sldId id="287" r:id="rId15"/>
    <p:sldId id="280" r:id="rId16"/>
    <p:sldId id="289" r:id="rId17"/>
    <p:sldId id="290" r:id="rId18"/>
    <p:sldId id="291" r:id="rId19"/>
    <p:sldId id="292" r:id="rId20"/>
    <p:sldId id="288" r:id="rId21"/>
    <p:sldId id="293" r:id="rId22"/>
    <p:sldId id="296" r:id="rId23"/>
    <p:sldId id="297" r:id="rId24"/>
  </p:sldIdLst>
  <p:sldSz cx="12192000" cy="6858000"/>
  <p:notesSz cx="6858000" cy="9144000"/>
  <p:defaultTextStyle>
    <a:defPPr rtl="0">
      <a:defRPr lang="sk-sk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F0F0"/>
    <a:srgbClr val="D3E0D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CE682CC-924D-4619-906D-B551C096C725}" v="98" dt="2025-01-09T19:24:15.39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redný štýl 2 - zvýrazneni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10A1B5D5-9B99-4C35-A422-299274C87663}" styleName="Stredný štýl 1 - zvýraznenie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3296810-A885-4BE3-A3E7-6D5BEEA58F35}" styleName="Stredný štýl 2 - zvýrazneni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408" autoAdjust="0"/>
  </p:normalViewPr>
  <p:slideViewPr>
    <p:cSldViewPr snapToGrid="0">
      <p:cViewPr varScale="1">
        <p:scale>
          <a:sx n="59" d="100"/>
          <a:sy n="59" d="100"/>
        </p:scale>
        <p:origin x="9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2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 Korbeľová" userId="64c5499c86262cb6" providerId="LiveId" clId="{6CE682CC-924D-4619-906D-B551C096C725}"/>
    <pc:docChg chg="undo redo custSel addSld delSld modSld sldOrd">
      <pc:chgData name="Lucia Korbeľová" userId="64c5499c86262cb6" providerId="LiveId" clId="{6CE682CC-924D-4619-906D-B551C096C725}" dt="2025-01-09T19:33:06.621" v="4193" actId="20577"/>
      <pc:docMkLst>
        <pc:docMk/>
      </pc:docMkLst>
      <pc:sldChg chg="modSp mod">
        <pc:chgData name="Lucia Korbeľová" userId="64c5499c86262cb6" providerId="LiveId" clId="{6CE682CC-924D-4619-906D-B551C096C725}" dt="2025-01-02T19:38:42.779" v="92" actId="20577"/>
        <pc:sldMkLst>
          <pc:docMk/>
          <pc:sldMk cId="2806257027" sldId="256"/>
        </pc:sldMkLst>
        <pc:spChg chg="mod">
          <ac:chgData name="Lucia Korbeľová" userId="64c5499c86262cb6" providerId="LiveId" clId="{6CE682CC-924D-4619-906D-B551C096C725}" dt="2025-01-02T19:38:42.779" v="92" actId="20577"/>
          <ac:spMkLst>
            <pc:docMk/>
            <pc:sldMk cId="2806257027" sldId="256"/>
            <ac:spMk id="2" creationId="{DE3D84FB-5D02-47D2-98FD-4F01A02E2AEA}"/>
          </ac:spMkLst>
        </pc:spChg>
      </pc:sldChg>
      <pc:sldChg chg="del">
        <pc:chgData name="Lucia Korbeľová" userId="64c5499c86262cb6" providerId="LiveId" clId="{6CE682CC-924D-4619-906D-B551C096C725}" dt="2025-01-09T17:19:50.087" v="2275" actId="2696"/>
        <pc:sldMkLst>
          <pc:docMk/>
          <pc:sldMk cId="1401741552" sldId="277"/>
        </pc:sldMkLst>
      </pc:sldChg>
      <pc:sldChg chg="addSp delSp modSp mod modClrScheme chgLayout">
        <pc:chgData name="Lucia Korbeľová" userId="64c5499c86262cb6" providerId="LiveId" clId="{6CE682CC-924D-4619-906D-B551C096C725}" dt="2025-01-09T16:15:24.123" v="1615" actId="255"/>
        <pc:sldMkLst>
          <pc:docMk/>
          <pc:sldMk cId="758798078" sldId="278"/>
        </pc:sldMkLst>
        <pc:spChg chg="mod">
          <ac:chgData name="Lucia Korbeľová" userId="64c5499c86262cb6" providerId="LiveId" clId="{6CE682CC-924D-4619-906D-B551C096C725}" dt="2025-01-09T15:59:54.465" v="1361" actId="26606"/>
          <ac:spMkLst>
            <pc:docMk/>
            <pc:sldMk cId="758798078" sldId="278"/>
            <ac:spMk id="2" creationId="{479C94E3-FC33-EFD4-7A27-ACDA8B775237}"/>
          </ac:spMkLst>
        </pc:spChg>
        <pc:spChg chg="mod ord">
          <ac:chgData name="Lucia Korbeľová" userId="64c5499c86262cb6" providerId="LiveId" clId="{6CE682CC-924D-4619-906D-B551C096C725}" dt="2025-01-09T16:15:24.123" v="1615" actId="255"/>
          <ac:spMkLst>
            <pc:docMk/>
            <pc:sldMk cId="758798078" sldId="278"/>
            <ac:spMk id="3" creationId="{0998F902-010C-CAE2-E991-DCE0ADFC2809}"/>
          </ac:spMkLst>
        </pc:spChg>
        <pc:spChg chg="add del mod">
          <ac:chgData name="Lucia Korbeľová" userId="64c5499c86262cb6" providerId="LiveId" clId="{6CE682CC-924D-4619-906D-B551C096C725}" dt="2025-01-09T15:56:28.336" v="1221" actId="21"/>
          <ac:spMkLst>
            <pc:docMk/>
            <pc:sldMk cId="758798078" sldId="278"/>
            <ac:spMk id="4" creationId="{8E0F6284-E36D-4A7E-0F30-5D5BAD0A2DCA}"/>
          </ac:spMkLst>
        </pc:spChg>
        <pc:picChg chg="add mod">
          <ac:chgData name="Lucia Korbeľová" userId="64c5499c86262cb6" providerId="LiveId" clId="{6CE682CC-924D-4619-906D-B551C096C725}" dt="2025-01-09T16:00:21.743" v="1374" actId="1076"/>
          <ac:picMkLst>
            <pc:docMk/>
            <pc:sldMk cId="758798078" sldId="278"/>
            <ac:picMk id="6" creationId="{104561F9-BAEB-3D2A-046D-314239410F62}"/>
          </ac:picMkLst>
        </pc:picChg>
        <pc:picChg chg="add mod">
          <ac:chgData name="Lucia Korbeľová" userId="64c5499c86262cb6" providerId="LiveId" clId="{6CE682CC-924D-4619-906D-B551C096C725}" dt="2025-01-09T16:06:35.112" v="1507" actId="1076"/>
          <ac:picMkLst>
            <pc:docMk/>
            <pc:sldMk cId="758798078" sldId="278"/>
            <ac:picMk id="8" creationId="{CFDF2D4E-4976-ACC6-5CE8-FBD5E4F21782}"/>
          </ac:picMkLst>
        </pc:picChg>
        <pc:picChg chg="add del mod">
          <ac:chgData name="Lucia Korbeľová" userId="64c5499c86262cb6" providerId="LiveId" clId="{6CE682CC-924D-4619-906D-B551C096C725}" dt="2025-01-09T16:07:04.508" v="1509" actId="21"/>
          <ac:picMkLst>
            <pc:docMk/>
            <pc:sldMk cId="758798078" sldId="278"/>
            <ac:picMk id="9" creationId="{3BD38E64-B753-FF1C-0DF5-25E818CACF96}"/>
          </ac:picMkLst>
        </pc:picChg>
      </pc:sldChg>
      <pc:sldChg chg="addSp delSp modSp del mod">
        <pc:chgData name="Lucia Korbeľová" userId="64c5499c86262cb6" providerId="LiveId" clId="{6CE682CC-924D-4619-906D-B551C096C725}" dt="2025-01-09T17:19:20.473" v="2274" actId="2696"/>
        <pc:sldMkLst>
          <pc:docMk/>
          <pc:sldMk cId="2626466764" sldId="279"/>
        </pc:sldMkLst>
        <pc:spChg chg="mod">
          <ac:chgData name="Lucia Korbeľová" userId="64c5499c86262cb6" providerId="LiveId" clId="{6CE682CC-924D-4619-906D-B551C096C725}" dt="2025-01-09T16:11:40.802" v="1552" actId="20577"/>
          <ac:spMkLst>
            <pc:docMk/>
            <pc:sldMk cId="2626466764" sldId="279"/>
            <ac:spMk id="2" creationId="{DBD390EF-C40B-AD80-1A8C-3BE2EF11769A}"/>
          </ac:spMkLst>
        </pc:spChg>
        <pc:spChg chg="del mod">
          <ac:chgData name="Lucia Korbeľová" userId="64c5499c86262cb6" providerId="LiveId" clId="{6CE682CC-924D-4619-906D-B551C096C725}" dt="2025-01-02T20:13:34.183" v="179"/>
          <ac:spMkLst>
            <pc:docMk/>
            <pc:sldMk cId="2626466764" sldId="279"/>
            <ac:spMk id="3" creationId="{8AAA39C3-4B7F-2E17-48D8-88E0FE36C152}"/>
          </ac:spMkLst>
        </pc:spChg>
        <pc:spChg chg="add">
          <ac:chgData name="Lucia Korbeľová" userId="64c5499c86262cb6" providerId="LiveId" clId="{6CE682CC-924D-4619-906D-B551C096C725}" dt="2025-01-02T20:13:28.808" v="175"/>
          <ac:spMkLst>
            <pc:docMk/>
            <pc:sldMk cId="2626466764" sldId="279"/>
            <ac:spMk id="4" creationId="{1A7E97D8-1A9C-F70B-63BC-341B46A944CB}"/>
          </ac:spMkLst>
        </pc:spChg>
        <pc:spChg chg="add mod">
          <ac:chgData name="Lucia Korbeľová" userId="64c5499c86262cb6" providerId="LiveId" clId="{6CE682CC-924D-4619-906D-B551C096C725}" dt="2025-01-02T20:17:59.526" v="255" actId="113"/>
          <ac:spMkLst>
            <pc:docMk/>
            <pc:sldMk cId="2626466764" sldId="279"/>
            <ac:spMk id="5" creationId="{C91104F0-62B9-15C7-DA6F-A3001242EC09}"/>
          </ac:spMkLst>
        </pc:spChg>
        <pc:spChg chg="add">
          <ac:chgData name="Lucia Korbeľová" userId="64c5499c86262cb6" providerId="LiveId" clId="{6CE682CC-924D-4619-906D-B551C096C725}" dt="2025-01-02T20:14:11.990" v="191"/>
          <ac:spMkLst>
            <pc:docMk/>
            <pc:sldMk cId="2626466764" sldId="279"/>
            <ac:spMk id="6" creationId="{27490382-408C-F423-3704-ABA3361C5BEA}"/>
          </ac:spMkLst>
        </pc:spChg>
        <pc:spChg chg="add mod">
          <ac:chgData name="Lucia Korbeľová" userId="64c5499c86262cb6" providerId="LiveId" clId="{6CE682CC-924D-4619-906D-B551C096C725}" dt="2025-01-02T20:14:19.842" v="195"/>
          <ac:spMkLst>
            <pc:docMk/>
            <pc:sldMk cId="2626466764" sldId="279"/>
            <ac:spMk id="7" creationId="{03FDA16E-E4AF-0C3E-C89E-EBC7A1F2CE9C}"/>
          </ac:spMkLst>
        </pc:spChg>
        <pc:spChg chg="add">
          <ac:chgData name="Lucia Korbeľová" userId="64c5499c86262cb6" providerId="LiveId" clId="{6CE682CC-924D-4619-906D-B551C096C725}" dt="2025-01-02T20:14:26.514" v="197"/>
          <ac:spMkLst>
            <pc:docMk/>
            <pc:sldMk cId="2626466764" sldId="279"/>
            <ac:spMk id="8" creationId="{E9FE9B8C-0842-2294-098E-E9B1BD613964}"/>
          </ac:spMkLst>
        </pc:spChg>
        <pc:spChg chg="add del mod">
          <ac:chgData name="Lucia Korbeľová" userId="64c5499c86262cb6" providerId="LiveId" clId="{6CE682CC-924D-4619-906D-B551C096C725}" dt="2025-01-02T20:15:15.335" v="213"/>
          <ac:spMkLst>
            <pc:docMk/>
            <pc:sldMk cId="2626466764" sldId="279"/>
            <ac:spMk id="9" creationId="{52E26024-22A2-4826-A5BF-22B417E9DFBD}"/>
          </ac:spMkLst>
        </pc:spChg>
        <pc:spChg chg="add del mod">
          <ac:chgData name="Lucia Korbeľová" userId="64c5499c86262cb6" providerId="LiveId" clId="{6CE682CC-924D-4619-906D-B551C096C725}" dt="2025-01-02T20:16:20.172" v="226"/>
          <ac:spMkLst>
            <pc:docMk/>
            <pc:sldMk cId="2626466764" sldId="279"/>
            <ac:spMk id="10" creationId="{9636C99D-2E22-3EBE-B7DF-E9CFB5472797}"/>
          </ac:spMkLst>
        </pc:spChg>
        <pc:spChg chg="add del mod">
          <ac:chgData name="Lucia Korbeľová" userId="64c5499c86262cb6" providerId="LiveId" clId="{6CE682CC-924D-4619-906D-B551C096C725}" dt="2025-01-02T20:16:20.173" v="228"/>
          <ac:spMkLst>
            <pc:docMk/>
            <pc:sldMk cId="2626466764" sldId="279"/>
            <ac:spMk id="11" creationId="{230E8AFB-D63A-7AAA-FAD6-B33373BF60DB}"/>
          </ac:spMkLst>
        </pc:spChg>
      </pc:sldChg>
      <pc:sldChg chg="addSp delSp modSp add mod ord modClrScheme chgLayout modNotesTx">
        <pc:chgData name="Lucia Korbeľová" userId="64c5499c86262cb6" providerId="LiveId" clId="{6CE682CC-924D-4619-906D-B551C096C725}" dt="2025-01-09T18:19:35.892" v="2906" actId="2711"/>
        <pc:sldMkLst>
          <pc:docMk/>
          <pc:sldMk cId="1024700490" sldId="280"/>
        </pc:sldMkLst>
        <pc:spChg chg="mod">
          <ac:chgData name="Lucia Korbeľová" userId="64c5499c86262cb6" providerId="LiveId" clId="{6CE682CC-924D-4619-906D-B551C096C725}" dt="2025-01-09T18:13:41.023" v="2762" actId="26606"/>
          <ac:spMkLst>
            <pc:docMk/>
            <pc:sldMk cId="1024700490" sldId="280"/>
            <ac:spMk id="2" creationId="{DBD390EF-C40B-AD80-1A8C-3BE2EF11769A}"/>
          </ac:spMkLst>
        </pc:spChg>
        <pc:spChg chg="mod">
          <ac:chgData name="Lucia Korbeľová" userId="64c5499c86262cb6" providerId="LiveId" clId="{6CE682CC-924D-4619-906D-B551C096C725}" dt="2025-01-09T18:19:35.892" v="2906" actId="2711"/>
          <ac:spMkLst>
            <pc:docMk/>
            <pc:sldMk cId="1024700490" sldId="280"/>
            <ac:spMk id="5" creationId="{C91104F0-62B9-15C7-DA6F-A3001242EC09}"/>
          </ac:spMkLst>
        </pc:spChg>
        <pc:picChg chg="add del mod">
          <ac:chgData name="Lucia Korbeľová" userId="64c5499c86262cb6" providerId="LiveId" clId="{6CE682CC-924D-4619-906D-B551C096C725}" dt="2025-01-09T18:14:01.264" v="2768" actId="478"/>
          <ac:picMkLst>
            <pc:docMk/>
            <pc:sldMk cId="1024700490" sldId="280"/>
            <ac:picMk id="4" creationId="{D3D782C1-F04A-8C67-DE73-1C4E2DEDF50C}"/>
          </ac:picMkLst>
        </pc:picChg>
      </pc:sldChg>
      <pc:sldChg chg="addSp delSp modSp new mod">
        <pc:chgData name="Lucia Korbeľová" userId="64c5499c86262cb6" providerId="LiveId" clId="{6CE682CC-924D-4619-906D-B551C096C725}" dt="2025-01-09T16:09:05.487" v="1537" actId="1076"/>
        <pc:sldMkLst>
          <pc:docMk/>
          <pc:sldMk cId="3123009587" sldId="281"/>
        </pc:sldMkLst>
        <pc:spChg chg="del">
          <ac:chgData name="Lucia Korbeľová" userId="64c5499c86262cb6" providerId="LiveId" clId="{6CE682CC-924D-4619-906D-B551C096C725}" dt="2025-01-09T16:02:35.992" v="1478" actId="21"/>
          <ac:spMkLst>
            <pc:docMk/>
            <pc:sldMk cId="3123009587" sldId="281"/>
            <ac:spMk id="2" creationId="{F5ECA002-6E0D-4C5A-98B5-70410A6CC034}"/>
          </ac:spMkLst>
        </pc:spChg>
        <pc:picChg chg="add mod">
          <ac:chgData name="Lucia Korbeľová" userId="64c5499c86262cb6" providerId="LiveId" clId="{6CE682CC-924D-4619-906D-B551C096C725}" dt="2025-01-09T16:08:20.172" v="1526" actId="1076"/>
          <ac:picMkLst>
            <pc:docMk/>
            <pc:sldMk cId="3123009587" sldId="281"/>
            <ac:picMk id="4" creationId="{51CA030B-59C1-84DF-7830-55B3025A6DEC}"/>
          </ac:picMkLst>
        </pc:picChg>
        <pc:picChg chg="add mod">
          <ac:chgData name="Lucia Korbeľová" userId="64c5499c86262cb6" providerId="LiveId" clId="{6CE682CC-924D-4619-906D-B551C096C725}" dt="2025-01-09T16:09:05.487" v="1537" actId="1076"/>
          <ac:picMkLst>
            <pc:docMk/>
            <pc:sldMk cId="3123009587" sldId="281"/>
            <ac:picMk id="6" creationId="{992C7FEE-5AB9-6370-1D20-8C94F9F5FF9D}"/>
          </ac:picMkLst>
        </pc:picChg>
        <pc:picChg chg="add del mod">
          <ac:chgData name="Lucia Korbeľová" userId="64c5499c86262cb6" providerId="LiveId" clId="{6CE682CC-924D-4619-906D-B551C096C725}" dt="2025-01-09T16:04:48.567" v="1494" actId="21"/>
          <ac:picMkLst>
            <pc:docMk/>
            <pc:sldMk cId="3123009587" sldId="281"/>
            <ac:picMk id="8" creationId="{9822231B-DC81-9E2C-2E3C-46FEB95CC880}"/>
          </ac:picMkLst>
        </pc:picChg>
        <pc:picChg chg="add del mod">
          <ac:chgData name="Lucia Korbeľová" userId="64c5499c86262cb6" providerId="LiveId" clId="{6CE682CC-924D-4619-906D-B551C096C725}" dt="2025-01-09T16:06:33.663" v="1506" actId="478"/>
          <ac:picMkLst>
            <pc:docMk/>
            <pc:sldMk cId="3123009587" sldId="281"/>
            <ac:picMk id="10" creationId="{6146FD3B-9DA7-39DD-CA66-3186901DD95B}"/>
          </ac:picMkLst>
        </pc:picChg>
        <pc:picChg chg="add mod">
          <ac:chgData name="Lucia Korbeľová" userId="64c5499c86262cb6" providerId="LiveId" clId="{6CE682CC-924D-4619-906D-B551C096C725}" dt="2025-01-09T16:08:58.719" v="1536" actId="1076"/>
          <ac:picMkLst>
            <pc:docMk/>
            <pc:sldMk cId="3123009587" sldId="281"/>
            <ac:picMk id="12" creationId="{BA033DCA-5E4E-3CE0-96F4-FC55725F9C7C}"/>
          </ac:picMkLst>
        </pc:picChg>
        <pc:picChg chg="add mod">
          <ac:chgData name="Lucia Korbeľová" userId="64c5499c86262cb6" providerId="LiveId" clId="{6CE682CC-924D-4619-906D-B551C096C725}" dt="2025-01-09T16:07:45.767" v="1519" actId="1076"/>
          <ac:picMkLst>
            <pc:docMk/>
            <pc:sldMk cId="3123009587" sldId="281"/>
            <ac:picMk id="14" creationId="{838EF0CB-F7EA-AB5F-B8B6-FA7DB47E4BC0}"/>
          </ac:picMkLst>
        </pc:picChg>
        <pc:picChg chg="add mod">
          <ac:chgData name="Lucia Korbeľová" userId="64c5499c86262cb6" providerId="LiveId" clId="{6CE682CC-924D-4619-906D-B551C096C725}" dt="2025-01-09T16:08:48.523" v="1533" actId="1076"/>
          <ac:picMkLst>
            <pc:docMk/>
            <pc:sldMk cId="3123009587" sldId="281"/>
            <ac:picMk id="16" creationId="{6EC99F75-ECE8-E3DA-C252-6565A0D277E1}"/>
          </ac:picMkLst>
        </pc:picChg>
      </pc:sldChg>
      <pc:sldChg chg="addSp delSp modSp new mod">
        <pc:chgData name="Lucia Korbeľová" userId="64c5499c86262cb6" providerId="LiveId" clId="{6CE682CC-924D-4619-906D-B551C096C725}" dt="2025-01-09T19:14:19.436" v="3783" actId="27636"/>
        <pc:sldMkLst>
          <pc:docMk/>
          <pc:sldMk cId="3932954507" sldId="282"/>
        </pc:sldMkLst>
        <pc:spChg chg="mod">
          <ac:chgData name="Lucia Korbeľová" userId="64c5499c86262cb6" providerId="LiveId" clId="{6CE682CC-924D-4619-906D-B551C096C725}" dt="2025-01-09T19:14:19.436" v="3783" actId="27636"/>
          <ac:spMkLst>
            <pc:docMk/>
            <pc:sldMk cId="3932954507" sldId="282"/>
            <ac:spMk id="2" creationId="{F4AAE863-3200-D73E-E304-F1C26D359EA9}"/>
          </ac:spMkLst>
        </pc:spChg>
        <pc:spChg chg="del">
          <ac:chgData name="Lucia Korbeľová" userId="64c5499c86262cb6" providerId="LiveId" clId="{6CE682CC-924D-4619-906D-B551C096C725}" dt="2025-01-09T19:12:36.534" v="3744"/>
          <ac:spMkLst>
            <pc:docMk/>
            <pc:sldMk cId="3932954507" sldId="282"/>
            <ac:spMk id="3" creationId="{7234A16E-8A9D-E80A-EC49-A06FBA7B0A9F}"/>
          </ac:spMkLst>
        </pc:spChg>
        <pc:picChg chg="add mod modCrop">
          <ac:chgData name="Lucia Korbeľová" userId="64c5499c86262cb6" providerId="LiveId" clId="{6CE682CC-924D-4619-906D-B551C096C725}" dt="2025-01-09T19:14:13.569" v="3781" actId="1076"/>
          <ac:picMkLst>
            <pc:docMk/>
            <pc:sldMk cId="3932954507" sldId="282"/>
            <ac:picMk id="5" creationId="{437167E6-CF53-348F-40E3-DFE66346671C}"/>
          </ac:picMkLst>
        </pc:picChg>
        <pc:picChg chg="add mod modCrop">
          <ac:chgData name="Lucia Korbeľová" userId="64c5499c86262cb6" providerId="LiveId" clId="{6CE682CC-924D-4619-906D-B551C096C725}" dt="2025-01-09T19:14:10.023" v="3779" actId="1076"/>
          <ac:picMkLst>
            <pc:docMk/>
            <pc:sldMk cId="3932954507" sldId="282"/>
            <ac:picMk id="7" creationId="{9D5BBF07-C1F2-08C4-1335-B3FB2AB021F2}"/>
          </ac:picMkLst>
        </pc:picChg>
        <pc:picChg chg="add mod modCrop">
          <ac:chgData name="Lucia Korbeľová" userId="64c5499c86262cb6" providerId="LiveId" clId="{6CE682CC-924D-4619-906D-B551C096C725}" dt="2025-01-09T19:14:12.002" v="3780" actId="1076"/>
          <ac:picMkLst>
            <pc:docMk/>
            <pc:sldMk cId="3932954507" sldId="282"/>
            <ac:picMk id="9" creationId="{672CD5D0-C852-49B6-3395-3A0EE2435AA9}"/>
          </ac:picMkLst>
        </pc:picChg>
      </pc:sldChg>
      <pc:sldChg chg="addSp delSp modSp add mod">
        <pc:chgData name="Lucia Korbeľová" userId="64c5499c86262cb6" providerId="LiveId" clId="{6CE682CC-924D-4619-906D-B551C096C725}" dt="2025-01-09T16:23:53.946" v="1766" actId="1076"/>
        <pc:sldMkLst>
          <pc:docMk/>
          <pc:sldMk cId="1224662604" sldId="283"/>
        </pc:sldMkLst>
        <pc:spChg chg="mod">
          <ac:chgData name="Lucia Korbeľová" userId="64c5499c86262cb6" providerId="LiveId" clId="{6CE682CC-924D-4619-906D-B551C096C725}" dt="2025-01-09T16:23:39.791" v="1764" actId="14100"/>
          <ac:spMkLst>
            <pc:docMk/>
            <pc:sldMk cId="1224662604" sldId="283"/>
            <ac:spMk id="5" creationId="{C91104F0-62B9-15C7-DA6F-A3001242EC09}"/>
          </ac:spMkLst>
        </pc:spChg>
        <pc:picChg chg="add mod">
          <ac:chgData name="Lucia Korbeľová" userId="64c5499c86262cb6" providerId="LiveId" clId="{6CE682CC-924D-4619-906D-B551C096C725}" dt="2025-01-09T16:23:53.946" v="1766" actId="1076"/>
          <ac:picMkLst>
            <pc:docMk/>
            <pc:sldMk cId="1224662604" sldId="283"/>
            <ac:picMk id="4" creationId="{288A656A-DF80-FA1B-BC78-F60607FCEAED}"/>
          </ac:picMkLst>
        </pc:picChg>
        <pc:picChg chg="add mod">
          <ac:chgData name="Lucia Korbeľová" userId="64c5499c86262cb6" providerId="LiveId" clId="{6CE682CC-924D-4619-906D-B551C096C725}" dt="2025-01-09T16:23:49.019" v="1765" actId="1076"/>
          <ac:picMkLst>
            <pc:docMk/>
            <pc:sldMk cId="1224662604" sldId="283"/>
            <ac:picMk id="7" creationId="{5AE92690-C3FC-B87C-EDDA-6C305772D00B}"/>
          </ac:picMkLst>
        </pc:picChg>
        <pc:picChg chg="add del mod">
          <ac:chgData name="Lucia Korbeľová" userId="64c5499c86262cb6" providerId="LiveId" clId="{6CE682CC-924D-4619-906D-B551C096C725}" dt="2025-01-09T16:23:32.640" v="1763" actId="478"/>
          <ac:picMkLst>
            <pc:docMk/>
            <pc:sldMk cId="1224662604" sldId="283"/>
            <ac:picMk id="9" creationId="{5E688459-4E5F-4593-7CFF-DCAA7A79A23A}"/>
          </ac:picMkLst>
        </pc:picChg>
      </pc:sldChg>
      <pc:sldChg chg="addSp delSp modSp add mod">
        <pc:chgData name="Lucia Korbeľová" userId="64c5499c86262cb6" providerId="LiveId" clId="{6CE682CC-924D-4619-906D-B551C096C725}" dt="2025-01-09T17:04:30.146" v="1975" actId="20577"/>
        <pc:sldMkLst>
          <pc:docMk/>
          <pc:sldMk cId="3934891797" sldId="284"/>
        </pc:sldMkLst>
        <pc:spChg chg="mod">
          <ac:chgData name="Lucia Korbeľová" userId="64c5499c86262cb6" providerId="LiveId" clId="{6CE682CC-924D-4619-906D-B551C096C725}" dt="2025-01-09T16:39:57.515" v="1910" actId="20577"/>
          <ac:spMkLst>
            <pc:docMk/>
            <pc:sldMk cId="3934891797" sldId="284"/>
            <ac:spMk id="2" creationId="{DBD390EF-C40B-AD80-1A8C-3BE2EF11769A}"/>
          </ac:spMkLst>
        </pc:spChg>
        <pc:spChg chg="mod">
          <ac:chgData name="Lucia Korbeľová" userId="64c5499c86262cb6" providerId="LiveId" clId="{6CE682CC-924D-4619-906D-B551C096C725}" dt="2025-01-09T17:04:30.146" v="1975" actId="20577"/>
          <ac:spMkLst>
            <pc:docMk/>
            <pc:sldMk cId="3934891797" sldId="284"/>
            <ac:spMk id="5" creationId="{C91104F0-62B9-15C7-DA6F-A3001242EC09}"/>
          </ac:spMkLst>
        </pc:spChg>
        <pc:picChg chg="add del mod">
          <ac:chgData name="Lucia Korbeľová" userId="64c5499c86262cb6" providerId="LiveId" clId="{6CE682CC-924D-4619-906D-B551C096C725}" dt="2025-01-09T16:40:18.536" v="1918" actId="478"/>
          <ac:picMkLst>
            <pc:docMk/>
            <pc:sldMk cId="3934891797" sldId="284"/>
            <ac:picMk id="4" creationId="{54C6085B-2A39-9B1E-1A4C-43550BFB1B5B}"/>
          </ac:picMkLst>
        </pc:picChg>
        <pc:picChg chg="add del mod">
          <ac:chgData name="Lucia Korbeľová" userId="64c5499c86262cb6" providerId="LiveId" clId="{6CE682CC-924D-4619-906D-B551C096C725}" dt="2025-01-09T16:40:17.903" v="1917" actId="478"/>
          <ac:picMkLst>
            <pc:docMk/>
            <pc:sldMk cId="3934891797" sldId="284"/>
            <ac:picMk id="7" creationId="{E6063025-25E9-7E4D-8B89-06D212A699FA}"/>
          </ac:picMkLst>
        </pc:picChg>
        <pc:picChg chg="add mod">
          <ac:chgData name="Lucia Korbeľová" userId="64c5499c86262cb6" providerId="LiveId" clId="{6CE682CC-924D-4619-906D-B551C096C725}" dt="2025-01-09T16:40:53.997" v="1932" actId="1076"/>
          <ac:picMkLst>
            <pc:docMk/>
            <pc:sldMk cId="3934891797" sldId="284"/>
            <ac:picMk id="9" creationId="{F2977C1D-DF38-537F-41BA-69CB9AAC6148}"/>
          </ac:picMkLst>
        </pc:picChg>
        <pc:picChg chg="add mod">
          <ac:chgData name="Lucia Korbeľová" userId="64c5499c86262cb6" providerId="LiveId" clId="{6CE682CC-924D-4619-906D-B551C096C725}" dt="2025-01-09T16:40:57.564" v="1933" actId="1076"/>
          <ac:picMkLst>
            <pc:docMk/>
            <pc:sldMk cId="3934891797" sldId="284"/>
            <ac:picMk id="11" creationId="{23FE46E8-6B68-0EA5-8909-57C660346570}"/>
          </ac:picMkLst>
        </pc:picChg>
      </pc:sldChg>
      <pc:sldChg chg="modSp add mod">
        <pc:chgData name="Lucia Korbeľová" userId="64c5499c86262cb6" providerId="LiveId" clId="{6CE682CC-924D-4619-906D-B551C096C725}" dt="2025-01-09T16:43:53.888" v="1945" actId="20577"/>
        <pc:sldMkLst>
          <pc:docMk/>
          <pc:sldMk cId="1337639283" sldId="285"/>
        </pc:sldMkLst>
        <pc:spChg chg="mod">
          <ac:chgData name="Lucia Korbeľová" userId="64c5499c86262cb6" providerId="LiveId" clId="{6CE682CC-924D-4619-906D-B551C096C725}" dt="2025-01-09T16:43:53.888" v="1945" actId="20577"/>
          <ac:spMkLst>
            <pc:docMk/>
            <pc:sldMk cId="1337639283" sldId="285"/>
            <ac:spMk id="5" creationId="{C91104F0-62B9-15C7-DA6F-A3001242EC09}"/>
          </ac:spMkLst>
        </pc:spChg>
        <pc:picChg chg="mod">
          <ac:chgData name="Lucia Korbeľová" userId="64c5499c86262cb6" providerId="LiveId" clId="{6CE682CC-924D-4619-906D-B551C096C725}" dt="2025-01-09T16:43:33.774" v="1942" actId="1076"/>
          <ac:picMkLst>
            <pc:docMk/>
            <pc:sldMk cId="1337639283" sldId="285"/>
            <ac:picMk id="4" creationId="{54C6085B-2A39-9B1E-1A4C-43550BFB1B5B}"/>
          </ac:picMkLst>
        </pc:picChg>
        <pc:picChg chg="mod">
          <ac:chgData name="Lucia Korbeľová" userId="64c5499c86262cb6" providerId="LiveId" clId="{6CE682CC-924D-4619-906D-B551C096C725}" dt="2025-01-09T16:43:22.213" v="1941" actId="1076"/>
          <ac:picMkLst>
            <pc:docMk/>
            <pc:sldMk cId="1337639283" sldId="285"/>
            <ac:picMk id="7" creationId="{E6063025-25E9-7E4D-8B89-06D212A699FA}"/>
          </ac:picMkLst>
        </pc:picChg>
      </pc:sldChg>
      <pc:sldChg chg="addSp modSp add mod">
        <pc:chgData name="Lucia Korbeľová" userId="64c5499c86262cb6" providerId="LiveId" clId="{6CE682CC-924D-4619-906D-B551C096C725}" dt="2025-01-09T17:17:13.541" v="2250" actId="14100"/>
        <pc:sldMkLst>
          <pc:docMk/>
          <pc:sldMk cId="3757899712" sldId="286"/>
        </pc:sldMkLst>
        <pc:spChg chg="mod">
          <ac:chgData name="Lucia Korbeľová" userId="64c5499c86262cb6" providerId="LiveId" clId="{6CE682CC-924D-4619-906D-B551C096C725}" dt="2025-01-09T17:11:36.253" v="2233" actId="14100"/>
          <ac:spMkLst>
            <pc:docMk/>
            <pc:sldMk cId="3757899712" sldId="286"/>
            <ac:spMk id="5" creationId="{C91104F0-62B9-15C7-DA6F-A3001242EC09}"/>
          </ac:spMkLst>
        </pc:spChg>
        <pc:picChg chg="add mod">
          <ac:chgData name="Lucia Korbeľová" userId="64c5499c86262cb6" providerId="LiveId" clId="{6CE682CC-924D-4619-906D-B551C096C725}" dt="2025-01-09T17:16:58.363" v="2245" actId="14100"/>
          <ac:picMkLst>
            <pc:docMk/>
            <pc:sldMk cId="3757899712" sldId="286"/>
            <ac:picMk id="4" creationId="{76F8CFB2-2E42-B34E-4068-ABB4419F9B2D}"/>
          </ac:picMkLst>
        </pc:picChg>
        <pc:picChg chg="add mod">
          <ac:chgData name="Lucia Korbeľová" userId="64c5499c86262cb6" providerId="LiveId" clId="{6CE682CC-924D-4619-906D-B551C096C725}" dt="2025-01-09T17:17:13.541" v="2250" actId="14100"/>
          <ac:picMkLst>
            <pc:docMk/>
            <pc:sldMk cId="3757899712" sldId="286"/>
            <ac:picMk id="7" creationId="{6D17B369-992C-DA1C-3F72-58A310C2B28A}"/>
          </ac:picMkLst>
        </pc:picChg>
      </pc:sldChg>
      <pc:sldChg chg="addSp delSp modSp add mod">
        <pc:chgData name="Lucia Korbeľová" userId="64c5499c86262cb6" providerId="LiveId" clId="{6CE682CC-924D-4619-906D-B551C096C725}" dt="2025-01-09T17:18:57.697" v="2273" actId="1076"/>
        <pc:sldMkLst>
          <pc:docMk/>
          <pc:sldMk cId="2719155291" sldId="287"/>
        </pc:sldMkLst>
        <pc:spChg chg="mod">
          <ac:chgData name="Lucia Korbeľová" userId="64c5499c86262cb6" providerId="LiveId" clId="{6CE682CC-924D-4619-906D-B551C096C725}" dt="2025-01-09T17:17:36.068" v="2260" actId="1076"/>
          <ac:spMkLst>
            <pc:docMk/>
            <pc:sldMk cId="2719155291" sldId="287"/>
            <ac:spMk id="5" creationId="{C91104F0-62B9-15C7-DA6F-A3001242EC09}"/>
          </ac:spMkLst>
        </pc:spChg>
        <pc:picChg chg="del">
          <ac:chgData name="Lucia Korbeľová" userId="64c5499c86262cb6" providerId="LiveId" clId="{6CE682CC-924D-4619-906D-B551C096C725}" dt="2025-01-09T17:17:24.014" v="2252" actId="478"/>
          <ac:picMkLst>
            <pc:docMk/>
            <pc:sldMk cId="2719155291" sldId="287"/>
            <ac:picMk id="4" creationId="{76F8CFB2-2E42-B34E-4068-ABB4419F9B2D}"/>
          </ac:picMkLst>
        </pc:picChg>
        <pc:picChg chg="add mod">
          <ac:chgData name="Lucia Korbeľová" userId="64c5499c86262cb6" providerId="LiveId" clId="{6CE682CC-924D-4619-906D-B551C096C725}" dt="2025-01-09T17:18:55.906" v="2272" actId="1076"/>
          <ac:picMkLst>
            <pc:docMk/>
            <pc:sldMk cId="2719155291" sldId="287"/>
            <ac:picMk id="6" creationId="{5A5F697B-4036-ECAF-CA2D-5F73A59D50B1}"/>
          </ac:picMkLst>
        </pc:picChg>
        <pc:picChg chg="del">
          <ac:chgData name="Lucia Korbeľová" userId="64c5499c86262cb6" providerId="LiveId" clId="{6CE682CC-924D-4619-906D-B551C096C725}" dt="2025-01-09T17:17:24.674" v="2253" actId="478"/>
          <ac:picMkLst>
            <pc:docMk/>
            <pc:sldMk cId="2719155291" sldId="287"/>
            <ac:picMk id="7" creationId="{6D17B369-992C-DA1C-3F72-58A310C2B28A}"/>
          </ac:picMkLst>
        </pc:picChg>
        <pc:picChg chg="add mod">
          <ac:chgData name="Lucia Korbeľová" userId="64c5499c86262cb6" providerId="LiveId" clId="{6CE682CC-924D-4619-906D-B551C096C725}" dt="2025-01-09T17:18:57.697" v="2273" actId="1076"/>
          <ac:picMkLst>
            <pc:docMk/>
            <pc:sldMk cId="2719155291" sldId="287"/>
            <ac:picMk id="9" creationId="{1EF0A92D-4952-9E3E-94AB-CC62B30FF350}"/>
          </ac:picMkLst>
        </pc:picChg>
      </pc:sldChg>
      <pc:sldChg chg="addSp delSp modSp add mod">
        <pc:chgData name="Lucia Korbeľová" userId="64c5499c86262cb6" providerId="LiveId" clId="{6CE682CC-924D-4619-906D-B551C096C725}" dt="2025-01-09T19:08:26.690" v="3700" actId="1076"/>
        <pc:sldMkLst>
          <pc:docMk/>
          <pc:sldMk cId="912577579" sldId="288"/>
        </pc:sldMkLst>
        <pc:spChg chg="mod">
          <ac:chgData name="Lucia Korbeľová" userId="64c5499c86262cb6" providerId="LiveId" clId="{6CE682CC-924D-4619-906D-B551C096C725}" dt="2025-01-09T19:06:45.300" v="3680" actId="255"/>
          <ac:spMkLst>
            <pc:docMk/>
            <pc:sldMk cId="912577579" sldId="288"/>
            <ac:spMk id="2" creationId="{DBD390EF-C40B-AD80-1A8C-3BE2EF11769A}"/>
          </ac:spMkLst>
        </pc:spChg>
        <pc:spChg chg="mod">
          <ac:chgData name="Lucia Korbeľová" userId="64c5499c86262cb6" providerId="LiveId" clId="{6CE682CC-924D-4619-906D-B551C096C725}" dt="2025-01-09T19:06:49.095" v="3681" actId="1076"/>
          <ac:spMkLst>
            <pc:docMk/>
            <pc:sldMk cId="912577579" sldId="288"/>
            <ac:spMk id="5" creationId="{C91104F0-62B9-15C7-DA6F-A3001242EC09}"/>
          </ac:spMkLst>
        </pc:spChg>
        <pc:picChg chg="add mod">
          <ac:chgData name="Lucia Korbeľová" userId="64c5499c86262cb6" providerId="LiveId" clId="{6CE682CC-924D-4619-906D-B551C096C725}" dt="2025-01-09T19:08:23.458" v="3699" actId="1076"/>
          <ac:picMkLst>
            <pc:docMk/>
            <pc:sldMk cId="912577579" sldId="288"/>
            <ac:picMk id="4" creationId="{00EF1A93-0D07-A06D-3EAA-474794F04C64}"/>
          </ac:picMkLst>
        </pc:picChg>
        <pc:picChg chg="add del mod">
          <ac:chgData name="Lucia Korbeľová" userId="64c5499c86262cb6" providerId="LiveId" clId="{6CE682CC-924D-4619-906D-B551C096C725}" dt="2025-01-09T19:07:50.955" v="3685" actId="478"/>
          <ac:picMkLst>
            <pc:docMk/>
            <pc:sldMk cId="912577579" sldId="288"/>
            <ac:picMk id="7" creationId="{E568B275-14C7-4FD5-80A3-398E8533E7F6}"/>
          </ac:picMkLst>
        </pc:picChg>
        <pc:picChg chg="add mod">
          <ac:chgData name="Lucia Korbeľová" userId="64c5499c86262cb6" providerId="LiveId" clId="{6CE682CC-924D-4619-906D-B551C096C725}" dt="2025-01-09T19:08:26.690" v="3700" actId="1076"/>
          <ac:picMkLst>
            <pc:docMk/>
            <pc:sldMk cId="912577579" sldId="288"/>
            <ac:picMk id="9" creationId="{7D970714-2E18-BED4-0D54-642920B21B70}"/>
          </ac:picMkLst>
        </pc:picChg>
        <pc:picChg chg="add mod">
          <ac:chgData name="Lucia Korbeľová" userId="64c5499c86262cb6" providerId="LiveId" clId="{6CE682CC-924D-4619-906D-B551C096C725}" dt="2025-01-09T19:08:09.048" v="3693" actId="1076"/>
          <ac:picMkLst>
            <pc:docMk/>
            <pc:sldMk cId="912577579" sldId="288"/>
            <ac:picMk id="11" creationId="{F0DFD3E4-42C0-0D14-3848-2F24973F00A3}"/>
          </ac:picMkLst>
        </pc:picChg>
      </pc:sldChg>
      <pc:sldChg chg="addSp delSp modSp add mod">
        <pc:chgData name="Lucia Korbeľová" userId="64c5499c86262cb6" providerId="LiveId" clId="{6CE682CC-924D-4619-906D-B551C096C725}" dt="2025-01-09T18:16:43.913" v="2818" actId="14100"/>
        <pc:sldMkLst>
          <pc:docMk/>
          <pc:sldMk cId="3951181394" sldId="289"/>
        </pc:sldMkLst>
        <pc:spChg chg="del mod">
          <ac:chgData name="Lucia Korbeľová" userId="64c5499c86262cb6" providerId="LiveId" clId="{6CE682CC-924D-4619-906D-B551C096C725}" dt="2025-01-09T18:16:16.536" v="2811" actId="21"/>
          <ac:spMkLst>
            <pc:docMk/>
            <pc:sldMk cId="3951181394" sldId="289"/>
            <ac:spMk id="5" creationId="{C91104F0-62B9-15C7-DA6F-A3001242EC09}"/>
          </ac:spMkLst>
        </pc:spChg>
        <pc:spChg chg="add del mod">
          <ac:chgData name="Lucia Korbeľová" userId="64c5499c86262cb6" providerId="LiveId" clId="{6CE682CC-924D-4619-906D-B551C096C725}" dt="2025-01-09T18:16:24.628" v="2812" actId="21"/>
          <ac:spMkLst>
            <pc:docMk/>
            <pc:sldMk cId="3951181394" sldId="289"/>
            <ac:spMk id="10" creationId="{DF091DCA-0FDE-ACC9-75C2-A677BC160122}"/>
          </ac:spMkLst>
        </pc:spChg>
        <pc:picChg chg="add mod">
          <ac:chgData name="Lucia Korbeľová" userId="64c5499c86262cb6" providerId="LiveId" clId="{6CE682CC-924D-4619-906D-B551C096C725}" dt="2025-01-09T18:16:37.233" v="2815" actId="1076"/>
          <ac:picMkLst>
            <pc:docMk/>
            <pc:sldMk cId="3951181394" sldId="289"/>
            <ac:picMk id="4" creationId="{864DE2A9-A37A-FA2C-93E9-7ABA2C015A8E}"/>
          </ac:picMkLst>
        </pc:picChg>
        <pc:picChg chg="add mod">
          <ac:chgData name="Lucia Korbeľová" userId="64c5499c86262cb6" providerId="LiveId" clId="{6CE682CC-924D-4619-906D-B551C096C725}" dt="2025-01-09T18:16:43.913" v="2818" actId="14100"/>
          <ac:picMkLst>
            <pc:docMk/>
            <pc:sldMk cId="3951181394" sldId="289"/>
            <ac:picMk id="7" creationId="{F15E9BFD-1010-DE9C-F4EE-3C08D1759FEC}"/>
          </ac:picMkLst>
        </pc:picChg>
        <pc:picChg chg="add mod">
          <ac:chgData name="Lucia Korbeľová" userId="64c5499c86262cb6" providerId="LiveId" clId="{6CE682CC-924D-4619-906D-B551C096C725}" dt="2025-01-09T18:16:28.482" v="2813" actId="14100"/>
          <ac:picMkLst>
            <pc:docMk/>
            <pc:sldMk cId="3951181394" sldId="289"/>
            <ac:picMk id="9" creationId="{8BE9C29C-305D-A0E3-53DA-EEB3979B0717}"/>
          </ac:picMkLst>
        </pc:picChg>
      </pc:sldChg>
      <pc:sldChg chg="addSp modSp add mod">
        <pc:chgData name="Lucia Korbeľová" userId="64c5499c86262cb6" providerId="LiveId" clId="{6CE682CC-924D-4619-906D-B551C096C725}" dt="2025-01-09T18:25:32.511" v="2922" actId="1076"/>
        <pc:sldMkLst>
          <pc:docMk/>
          <pc:sldMk cId="2948764628" sldId="290"/>
        </pc:sldMkLst>
        <pc:spChg chg="mod">
          <ac:chgData name="Lucia Korbeľová" userId="64c5499c86262cb6" providerId="LiveId" clId="{6CE682CC-924D-4619-906D-B551C096C725}" dt="2025-01-09T18:17:06.166" v="2820"/>
          <ac:spMkLst>
            <pc:docMk/>
            <pc:sldMk cId="2948764628" sldId="290"/>
            <ac:spMk id="2" creationId="{DBD390EF-C40B-AD80-1A8C-3BE2EF11769A}"/>
          </ac:spMkLst>
        </pc:spChg>
        <pc:spChg chg="mod">
          <ac:chgData name="Lucia Korbeľová" userId="64c5499c86262cb6" providerId="LiveId" clId="{6CE682CC-924D-4619-906D-B551C096C725}" dt="2025-01-09T18:19:57.006" v="2908" actId="1076"/>
          <ac:spMkLst>
            <pc:docMk/>
            <pc:sldMk cId="2948764628" sldId="290"/>
            <ac:spMk id="5" creationId="{C91104F0-62B9-15C7-DA6F-A3001242EC09}"/>
          </ac:spMkLst>
        </pc:spChg>
        <pc:picChg chg="add mod">
          <ac:chgData name="Lucia Korbeľová" userId="64c5499c86262cb6" providerId="LiveId" clId="{6CE682CC-924D-4619-906D-B551C096C725}" dt="2025-01-09T18:25:32.511" v="2922" actId="1076"/>
          <ac:picMkLst>
            <pc:docMk/>
            <pc:sldMk cId="2948764628" sldId="290"/>
            <ac:picMk id="4" creationId="{7FD83F3B-E8C9-EA3F-FDDF-5E5363E03D6B}"/>
          </ac:picMkLst>
        </pc:picChg>
        <pc:picChg chg="add mod">
          <ac:chgData name="Lucia Korbeľová" userId="64c5499c86262cb6" providerId="LiveId" clId="{6CE682CC-924D-4619-906D-B551C096C725}" dt="2025-01-09T18:25:29.009" v="2921" actId="1076"/>
          <ac:picMkLst>
            <pc:docMk/>
            <pc:sldMk cId="2948764628" sldId="290"/>
            <ac:picMk id="7" creationId="{742DC8F3-642C-2C87-5D1C-6A77216E880F}"/>
          </ac:picMkLst>
        </pc:picChg>
      </pc:sldChg>
      <pc:sldChg chg="addSp delSp modSp add mod modNotesTx">
        <pc:chgData name="Lucia Korbeľová" userId="64c5499c86262cb6" providerId="LiveId" clId="{6CE682CC-924D-4619-906D-B551C096C725}" dt="2025-01-09T19:03:50.800" v="3619" actId="1076"/>
        <pc:sldMkLst>
          <pc:docMk/>
          <pc:sldMk cId="3392614935" sldId="291"/>
        </pc:sldMkLst>
        <pc:spChg chg="mod">
          <ac:chgData name="Lucia Korbeľová" userId="64c5499c86262cb6" providerId="LiveId" clId="{6CE682CC-924D-4619-906D-B551C096C725}" dt="2025-01-09T19:03:50.800" v="3619" actId="1076"/>
          <ac:spMkLst>
            <pc:docMk/>
            <pc:sldMk cId="3392614935" sldId="291"/>
            <ac:spMk id="5" creationId="{C91104F0-62B9-15C7-DA6F-A3001242EC09}"/>
          </ac:spMkLst>
        </pc:spChg>
        <pc:picChg chg="add mod">
          <ac:chgData name="Lucia Korbeľová" userId="64c5499c86262cb6" providerId="LiveId" clId="{6CE682CC-924D-4619-906D-B551C096C725}" dt="2025-01-09T18:45:31.352" v="3300" actId="14100"/>
          <ac:picMkLst>
            <pc:docMk/>
            <pc:sldMk cId="3392614935" sldId="291"/>
            <ac:picMk id="4" creationId="{AEA8669A-4782-E38B-58F1-92AA5123362F}"/>
          </ac:picMkLst>
        </pc:picChg>
        <pc:picChg chg="add del mod">
          <ac:chgData name="Lucia Korbeľová" userId="64c5499c86262cb6" providerId="LiveId" clId="{6CE682CC-924D-4619-906D-B551C096C725}" dt="2025-01-09T18:45:17.862" v="3297" actId="478"/>
          <ac:picMkLst>
            <pc:docMk/>
            <pc:sldMk cId="3392614935" sldId="291"/>
            <ac:picMk id="7" creationId="{F77CD552-038E-111E-807F-6C4822E8997B}"/>
          </ac:picMkLst>
        </pc:picChg>
        <pc:picChg chg="add mod">
          <ac:chgData name="Lucia Korbeľová" userId="64c5499c86262cb6" providerId="LiveId" clId="{6CE682CC-924D-4619-906D-B551C096C725}" dt="2025-01-09T18:45:43.543" v="3303" actId="14100"/>
          <ac:picMkLst>
            <pc:docMk/>
            <pc:sldMk cId="3392614935" sldId="291"/>
            <ac:picMk id="9" creationId="{548FC2A3-61DB-E1DC-C0CB-90A3EAB9C856}"/>
          </ac:picMkLst>
        </pc:picChg>
        <pc:picChg chg="add del">
          <ac:chgData name="Lucia Korbeľová" userId="64c5499c86262cb6" providerId="LiveId" clId="{6CE682CC-924D-4619-906D-B551C096C725}" dt="2025-01-09T18:45:56.449" v="3305" actId="22"/>
          <ac:picMkLst>
            <pc:docMk/>
            <pc:sldMk cId="3392614935" sldId="291"/>
            <ac:picMk id="11" creationId="{6D489FBA-786C-7A35-4D97-EC7446919DFC}"/>
          </ac:picMkLst>
        </pc:picChg>
        <pc:picChg chg="add del">
          <ac:chgData name="Lucia Korbeľová" userId="64c5499c86262cb6" providerId="LiveId" clId="{6CE682CC-924D-4619-906D-B551C096C725}" dt="2025-01-09T18:46:00.628" v="3307" actId="22"/>
          <ac:picMkLst>
            <pc:docMk/>
            <pc:sldMk cId="3392614935" sldId="291"/>
            <ac:picMk id="13" creationId="{A317AAEC-B46A-3EB1-27E2-45EFB76D42AD}"/>
          </ac:picMkLst>
        </pc:picChg>
      </pc:sldChg>
      <pc:sldChg chg="addSp delSp modSp add mod modNotesTx">
        <pc:chgData name="Lucia Korbeľová" userId="64c5499c86262cb6" providerId="LiveId" clId="{6CE682CC-924D-4619-906D-B551C096C725}" dt="2025-01-09T18:50:03.745" v="3332" actId="20577"/>
        <pc:sldMkLst>
          <pc:docMk/>
          <pc:sldMk cId="2115299501" sldId="292"/>
        </pc:sldMkLst>
        <pc:spChg chg="del mod">
          <ac:chgData name="Lucia Korbeľová" userId="64c5499c86262cb6" providerId="LiveId" clId="{6CE682CC-924D-4619-906D-B551C096C725}" dt="2025-01-09T18:46:37.950" v="3322" actId="478"/>
          <ac:spMkLst>
            <pc:docMk/>
            <pc:sldMk cId="2115299501" sldId="292"/>
            <ac:spMk id="5" creationId="{C91104F0-62B9-15C7-DA6F-A3001242EC09}"/>
          </ac:spMkLst>
        </pc:spChg>
        <pc:spChg chg="add del mod">
          <ac:chgData name="Lucia Korbeľová" userId="64c5499c86262cb6" providerId="LiveId" clId="{6CE682CC-924D-4619-906D-B551C096C725}" dt="2025-01-09T18:46:42.100" v="3323" actId="478"/>
          <ac:spMkLst>
            <pc:docMk/>
            <pc:sldMk cId="2115299501" sldId="292"/>
            <ac:spMk id="10" creationId="{E8EACCE0-BCFE-D1FF-6B85-6604E4CC60A5}"/>
          </ac:spMkLst>
        </pc:spChg>
        <pc:picChg chg="del mod">
          <ac:chgData name="Lucia Korbeľová" userId="64c5499c86262cb6" providerId="LiveId" clId="{6CE682CC-924D-4619-906D-B551C096C725}" dt="2025-01-09T18:46:15.491" v="3313" actId="478"/>
          <ac:picMkLst>
            <pc:docMk/>
            <pc:sldMk cId="2115299501" sldId="292"/>
            <ac:picMk id="4" creationId="{AEA8669A-4782-E38B-58F1-92AA5123362F}"/>
          </ac:picMkLst>
        </pc:picChg>
        <pc:picChg chg="add mod">
          <ac:chgData name="Lucia Korbeľová" userId="64c5499c86262cb6" providerId="LiveId" clId="{6CE682CC-924D-4619-906D-B551C096C725}" dt="2025-01-09T18:46:58.198" v="3330" actId="1076"/>
          <ac:picMkLst>
            <pc:docMk/>
            <pc:sldMk cId="2115299501" sldId="292"/>
            <ac:picMk id="6" creationId="{9D9EBC0B-44AA-AFB4-64FC-A3799668FC7D}"/>
          </ac:picMkLst>
        </pc:picChg>
        <pc:picChg chg="add mod">
          <ac:chgData name="Lucia Korbeľová" userId="64c5499c86262cb6" providerId="LiveId" clId="{6CE682CC-924D-4619-906D-B551C096C725}" dt="2025-01-09T18:47:00.802" v="3331" actId="1076"/>
          <ac:picMkLst>
            <pc:docMk/>
            <pc:sldMk cId="2115299501" sldId="292"/>
            <ac:picMk id="8" creationId="{E28BF498-88D2-657D-E141-87C1B1C820B5}"/>
          </ac:picMkLst>
        </pc:picChg>
        <pc:picChg chg="del">
          <ac:chgData name="Lucia Korbeľová" userId="64c5499c86262cb6" providerId="LiveId" clId="{6CE682CC-924D-4619-906D-B551C096C725}" dt="2025-01-09T18:46:16.344" v="3314" actId="478"/>
          <ac:picMkLst>
            <pc:docMk/>
            <pc:sldMk cId="2115299501" sldId="292"/>
            <ac:picMk id="9" creationId="{548FC2A3-61DB-E1DC-C0CB-90A3EAB9C856}"/>
          </ac:picMkLst>
        </pc:picChg>
      </pc:sldChg>
      <pc:sldChg chg="addSp delSp modSp add mod">
        <pc:chgData name="Lucia Korbeľová" userId="64c5499c86262cb6" providerId="LiveId" clId="{6CE682CC-924D-4619-906D-B551C096C725}" dt="2025-01-09T19:11:23.762" v="3743" actId="1076"/>
        <pc:sldMkLst>
          <pc:docMk/>
          <pc:sldMk cId="1188604592" sldId="293"/>
        </pc:sldMkLst>
        <pc:spChg chg="add del mod">
          <ac:chgData name="Lucia Korbeľová" userId="64c5499c86262cb6" providerId="LiveId" clId="{6CE682CC-924D-4619-906D-B551C096C725}" dt="2025-01-09T19:08:49.001" v="3703" actId="21"/>
          <ac:spMkLst>
            <pc:docMk/>
            <pc:sldMk cId="1188604592" sldId="293"/>
            <ac:spMk id="3" creationId="{E01C49F9-528E-A6BF-9FB5-D9645984B480}"/>
          </ac:spMkLst>
        </pc:spChg>
        <pc:spChg chg="del">
          <ac:chgData name="Lucia Korbeľová" userId="64c5499c86262cb6" providerId="LiveId" clId="{6CE682CC-924D-4619-906D-B551C096C725}" dt="2025-01-09T19:08:54.986" v="3704" actId="21"/>
          <ac:spMkLst>
            <pc:docMk/>
            <pc:sldMk cId="1188604592" sldId="293"/>
            <ac:spMk id="5" creationId="{C91104F0-62B9-15C7-DA6F-A3001242EC09}"/>
          </ac:spMkLst>
        </pc:spChg>
        <pc:spChg chg="add del mod">
          <ac:chgData name="Lucia Korbeľová" userId="64c5499c86262cb6" providerId="LiveId" clId="{6CE682CC-924D-4619-906D-B551C096C725}" dt="2025-01-09T19:08:58.156" v="3705" actId="21"/>
          <ac:spMkLst>
            <pc:docMk/>
            <pc:sldMk cId="1188604592" sldId="293"/>
            <ac:spMk id="10" creationId="{DCBF8423-E3B1-17EB-A0FC-5D76F11B73F5}"/>
          </ac:spMkLst>
        </pc:spChg>
        <pc:picChg chg="del">
          <ac:chgData name="Lucia Korbeľová" userId="64c5499c86262cb6" providerId="LiveId" clId="{6CE682CC-924D-4619-906D-B551C096C725}" dt="2025-01-09T19:08:54.986" v="3704" actId="21"/>
          <ac:picMkLst>
            <pc:docMk/>
            <pc:sldMk cId="1188604592" sldId="293"/>
            <ac:picMk id="4" creationId="{00EF1A93-0D07-A06D-3EAA-474794F04C64}"/>
          </ac:picMkLst>
        </pc:picChg>
        <pc:picChg chg="add del mod">
          <ac:chgData name="Lucia Korbeľová" userId="64c5499c86262cb6" providerId="LiveId" clId="{6CE682CC-924D-4619-906D-B551C096C725}" dt="2025-01-09T19:08:49.001" v="3703" actId="21"/>
          <ac:picMkLst>
            <pc:docMk/>
            <pc:sldMk cId="1188604592" sldId="293"/>
            <ac:picMk id="6" creationId="{EB749C4B-A8B1-12D0-E395-17BF4BDD17FB}"/>
          </ac:picMkLst>
        </pc:picChg>
        <pc:picChg chg="add del mod">
          <ac:chgData name="Lucia Korbeľová" userId="64c5499c86262cb6" providerId="LiveId" clId="{6CE682CC-924D-4619-906D-B551C096C725}" dt="2025-01-09T19:08:49.001" v="3703" actId="21"/>
          <ac:picMkLst>
            <pc:docMk/>
            <pc:sldMk cId="1188604592" sldId="293"/>
            <ac:picMk id="7" creationId="{240C1308-487F-87C7-36B8-FC46BAB600EF}"/>
          </ac:picMkLst>
        </pc:picChg>
        <pc:picChg chg="add del mod">
          <ac:chgData name="Lucia Korbeľová" userId="64c5499c86262cb6" providerId="LiveId" clId="{6CE682CC-924D-4619-906D-B551C096C725}" dt="2025-01-09T19:08:49.001" v="3703" actId="21"/>
          <ac:picMkLst>
            <pc:docMk/>
            <pc:sldMk cId="1188604592" sldId="293"/>
            <ac:picMk id="8" creationId="{A9652B35-E7ED-404A-9EFF-9102E8FD55F5}"/>
          </ac:picMkLst>
        </pc:picChg>
        <pc:picChg chg="del">
          <ac:chgData name="Lucia Korbeľová" userId="64c5499c86262cb6" providerId="LiveId" clId="{6CE682CC-924D-4619-906D-B551C096C725}" dt="2025-01-09T19:08:54.986" v="3704" actId="21"/>
          <ac:picMkLst>
            <pc:docMk/>
            <pc:sldMk cId="1188604592" sldId="293"/>
            <ac:picMk id="9" creationId="{7D970714-2E18-BED4-0D54-642920B21B70}"/>
          </ac:picMkLst>
        </pc:picChg>
        <pc:picChg chg="del">
          <ac:chgData name="Lucia Korbeľová" userId="64c5499c86262cb6" providerId="LiveId" clId="{6CE682CC-924D-4619-906D-B551C096C725}" dt="2025-01-09T19:08:54.986" v="3704" actId="21"/>
          <ac:picMkLst>
            <pc:docMk/>
            <pc:sldMk cId="1188604592" sldId="293"/>
            <ac:picMk id="11" creationId="{F0DFD3E4-42C0-0D14-3848-2F24973F00A3}"/>
          </ac:picMkLst>
        </pc:picChg>
        <pc:picChg chg="add mod modCrop">
          <ac:chgData name="Lucia Korbeľová" userId="64c5499c86262cb6" providerId="LiveId" clId="{6CE682CC-924D-4619-906D-B551C096C725}" dt="2025-01-09T19:11:14.274" v="3739" actId="14100"/>
          <ac:picMkLst>
            <pc:docMk/>
            <pc:sldMk cId="1188604592" sldId="293"/>
            <ac:picMk id="13" creationId="{6CF44691-D237-9052-5C3B-E352A98C53C3}"/>
          </ac:picMkLst>
        </pc:picChg>
        <pc:picChg chg="add mod">
          <ac:chgData name="Lucia Korbeľová" userId="64c5499c86262cb6" providerId="LiveId" clId="{6CE682CC-924D-4619-906D-B551C096C725}" dt="2025-01-09T19:11:20.419" v="3742" actId="1076"/>
          <ac:picMkLst>
            <pc:docMk/>
            <pc:sldMk cId="1188604592" sldId="293"/>
            <ac:picMk id="15" creationId="{64194C3D-2A5E-5455-4AB8-6BC4F93F0C28}"/>
          </ac:picMkLst>
        </pc:picChg>
        <pc:picChg chg="add mod modCrop">
          <ac:chgData name="Lucia Korbeľová" userId="64c5499c86262cb6" providerId="LiveId" clId="{6CE682CC-924D-4619-906D-B551C096C725}" dt="2025-01-09T19:11:23.762" v="3743" actId="1076"/>
          <ac:picMkLst>
            <pc:docMk/>
            <pc:sldMk cId="1188604592" sldId="293"/>
            <ac:picMk id="17" creationId="{F690B07D-DDB2-F7FE-C5F3-4A309E820DFF}"/>
          </ac:picMkLst>
        </pc:picChg>
      </pc:sldChg>
      <pc:sldChg chg="new">
        <pc:chgData name="Lucia Korbeľová" userId="64c5499c86262cb6" providerId="LiveId" clId="{6CE682CC-924D-4619-906D-B551C096C725}" dt="2025-01-09T19:14:59.672" v="3784" actId="680"/>
        <pc:sldMkLst>
          <pc:docMk/>
          <pc:sldMk cId="2233473696" sldId="294"/>
        </pc:sldMkLst>
      </pc:sldChg>
      <pc:sldChg chg="new">
        <pc:chgData name="Lucia Korbeľová" userId="64c5499c86262cb6" providerId="LiveId" clId="{6CE682CC-924D-4619-906D-B551C096C725}" dt="2025-01-09T19:15:02.394" v="3785" actId="680"/>
        <pc:sldMkLst>
          <pc:docMk/>
          <pc:sldMk cId="853300361" sldId="295"/>
        </pc:sldMkLst>
      </pc:sldChg>
      <pc:sldChg chg="addSp delSp modSp new mod">
        <pc:chgData name="Lucia Korbeľová" userId="64c5499c86262cb6" providerId="LiveId" clId="{6CE682CC-924D-4619-906D-B551C096C725}" dt="2025-01-09T19:23:33.613" v="3984" actId="113"/>
        <pc:sldMkLst>
          <pc:docMk/>
          <pc:sldMk cId="3689226539" sldId="296"/>
        </pc:sldMkLst>
        <pc:spChg chg="mod">
          <ac:chgData name="Lucia Korbeľová" userId="64c5499c86262cb6" providerId="LiveId" clId="{6CE682CC-924D-4619-906D-B551C096C725}" dt="2025-01-09T19:21:42.321" v="3971" actId="14100"/>
          <ac:spMkLst>
            <pc:docMk/>
            <pc:sldMk cId="3689226539" sldId="296"/>
            <ac:spMk id="2" creationId="{9A68D6A1-FFFF-8D66-CB15-02A2F18CC6C9}"/>
          </ac:spMkLst>
        </pc:spChg>
        <pc:spChg chg="del">
          <ac:chgData name="Lucia Korbeľová" userId="64c5499c86262cb6" providerId="LiveId" clId="{6CE682CC-924D-4619-906D-B551C096C725}" dt="2025-01-09T19:15:20.284" v="3787"/>
          <ac:spMkLst>
            <pc:docMk/>
            <pc:sldMk cId="3689226539" sldId="296"/>
            <ac:spMk id="3" creationId="{CB3639ED-0B6F-2636-12A7-D8D2CE3664BD}"/>
          </ac:spMkLst>
        </pc:spChg>
        <pc:graphicFrameChg chg="add mod modGraphic">
          <ac:chgData name="Lucia Korbeľová" userId="64c5499c86262cb6" providerId="LiveId" clId="{6CE682CC-924D-4619-906D-B551C096C725}" dt="2025-01-09T19:23:33.613" v="3984" actId="113"/>
          <ac:graphicFrameMkLst>
            <pc:docMk/>
            <pc:sldMk cId="3689226539" sldId="296"/>
            <ac:graphicFrameMk id="4" creationId="{43D05C0C-31D1-6772-0BC5-B588E9745C60}"/>
          </ac:graphicFrameMkLst>
        </pc:graphicFrameChg>
      </pc:sldChg>
      <pc:sldChg chg="modSp add mod">
        <pc:chgData name="Lucia Korbeľová" userId="64c5499c86262cb6" providerId="LiveId" clId="{6CE682CC-924D-4619-906D-B551C096C725}" dt="2025-01-09T19:33:06.621" v="4193" actId="20577"/>
        <pc:sldMkLst>
          <pc:docMk/>
          <pc:sldMk cId="3986699232" sldId="297"/>
        </pc:sldMkLst>
        <pc:spChg chg="mod">
          <ac:chgData name="Lucia Korbeľová" userId="64c5499c86262cb6" providerId="LiveId" clId="{6CE682CC-924D-4619-906D-B551C096C725}" dt="2025-01-09T19:24:47.698" v="4025" actId="20577"/>
          <ac:spMkLst>
            <pc:docMk/>
            <pc:sldMk cId="3986699232" sldId="297"/>
            <ac:spMk id="2" creationId="{9A68D6A1-FFFF-8D66-CB15-02A2F18CC6C9}"/>
          </ac:spMkLst>
        </pc:spChg>
        <pc:graphicFrameChg chg="mod modGraphic">
          <ac:chgData name="Lucia Korbeľová" userId="64c5499c86262cb6" providerId="LiveId" clId="{6CE682CC-924D-4619-906D-B551C096C725}" dt="2025-01-09T19:33:06.621" v="4193" actId="20577"/>
          <ac:graphicFrameMkLst>
            <pc:docMk/>
            <pc:sldMk cId="3986699232" sldId="297"/>
            <ac:graphicFrameMk id="4" creationId="{43D05C0C-31D1-6772-0BC5-B588E9745C60}"/>
          </ac:graphicFrameMkLst>
        </pc:graphicFrame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á hlavič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sk-SK" dirty="0"/>
          </a:p>
        </p:txBody>
      </p:sp>
      <p:sp>
        <p:nvSpPr>
          <p:cNvPr id="3" name="Zástupný symbol dátumu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CDB5D84E-F192-4F2B-B593-180A83D41618}" type="datetime1">
              <a:rPr lang="sk-SK" smtClean="0"/>
              <a:t>9. 1. 2025</a:t>
            </a:fld>
            <a:endParaRPr lang="sk-SK" dirty="0"/>
          </a:p>
        </p:txBody>
      </p:sp>
      <p:sp>
        <p:nvSpPr>
          <p:cNvPr id="4" name="Zástupný symbol päty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sk-SK" dirty="0"/>
          </a:p>
        </p:txBody>
      </p:sp>
      <p:sp>
        <p:nvSpPr>
          <p:cNvPr id="5" name="Zástupné číslo snímky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FB53ADFC-ABB8-401A-BB24-33FDAFEDCEBD}" type="slidenum">
              <a:rPr lang="sk-SK" smtClean="0"/>
              <a:t>‹#›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273324930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hlavičky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sk-SK" noProof="0" dirty="0"/>
          </a:p>
        </p:txBody>
      </p:sp>
      <p:sp>
        <p:nvSpPr>
          <p:cNvPr id="3" name="Zástupný symbol dátumu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223CF208-1976-478C-ACF2-425B24589165}" type="datetime1">
              <a:rPr lang="sk-SK" noProof="0" smtClean="0"/>
              <a:t>9. 1. 2025</a:t>
            </a:fld>
            <a:endParaRPr lang="sk-SK" noProof="0" dirty="0"/>
          </a:p>
        </p:txBody>
      </p:sp>
      <p:sp>
        <p:nvSpPr>
          <p:cNvPr id="4" name="Zástupný symbol obrázka snímky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sk-SK" noProof="0" dirty="0"/>
          </a:p>
        </p:txBody>
      </p:sp>
      <p:sp>
        <p:nvSpPr>
          <p:cNvPr id="5" name="Zástupné poznámky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sk-SK" noProof="0" dirty="0"/>
              <a:t>Kliknutím upravíte štýly predlohy textu</a:t>
            </a:r>
          </a:p>
          <a:p>
            <a:pPr lvl="1" rtl="0"/>
            <a:r>
              <a:rPr lang="sk-SK" noProof="0" dirty="0"/>
              <a:t>Druhá úroveň</a:t>
            </a:r>
          </a:p>
          <a:p>
            <a:pPr lvl="2" rtl="0"/>
            <a:r>
              <a:rPr lang="sk-SK" noProof="0" dirty="0"/>
              <a:t>Tretia úroveň</a:t>
            </a:r>
          </a:p>
          <a:p>
            <a:pPr lvl="3" rtl="0"/>
            <a:r>
              <a:rPr lang="sk-SK" noProof="0" dirty="0"/>
              <a:t>Štvrtá úroveň</a:t>
            </a:r>
          </a:p>
          <a:p>
            <a:pPr lvl="4" rtl="0"/>
            <a:r>
              <a:rPr lang="sk-SK" noProof="0" dirty="0"/>
              <a:t>Piata úroveň</a:t>
            </a:r>
          </a:p>
        </p:txBody>
      </p:sp>
      <p:sp>
        <p:nvSpPr>
          <p:cNvPr id="6" name="Zástupnáb pät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sk-SK" noProof="0" dirty="0"/>
          </a:p>
        </p:txBody>
      </p:sp>
      <p:sp>
        <p:nvSpPr>
          <p:cNvPr id="7" name="Zástupné číslo snímky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4B725628-3A68-42F4-BA86-981817953149}" type="slidenum">
              <a:rPr lang="sk-SK" noProof="0" smtClean="0"/>
              <a:t>‹#›</a:t>
            </a:fld>
            <a:endParaRPr lang="sk-SK" noProof="0" dirty="0"/>
          </a:p>
        </p:txBody>
      </p:sp>
    </p:spTree>
    <p:extLst>
      <p:ext uri="{BB962C8B-B14F-4D97-AF65-F5344CB8AC3E}">
        <p14:creationId xmlns:p14="http://schemas.microsoft.com/office/powerpoint/2010/main" val="64925861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obrázka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é poznámky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sk-SK" dirty="0"/>
          </a:p>
        </p:txBody>
      </p:sp>
      <p:sp>
        <p:nvSpPr>
          <p:cNvPr id="4" name="Zástupné číslo snímky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4B725628-3A68-42F4-BA86-981817953149}" type="slidenum">
              <a:rPr lang="sk-SK" smtClean="0"/>
              <a:t>1</a:t>
            </a:fld>
            <a:endParaRPr lang="sk-SK" dirty="0"/>
          </a:p>
        </p:txBody>
      </p:sp>
    </p:spTree>
    <p:extLst>
      <p:ext uri="{BB962C8B-B14F-4D97-AF65-F5344CB8AC3E}">
        <p14:creationId xmlns:p14="http://schemas.microsoft.com/office/powerpoint/2010/main" val="38592577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sk-SK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Blackhat - </a:t>
            </a:r>
            <a:r>
              <a:rPr lang="en-US" altLang="sk-SK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ziskanie</a:t>
            </a:r>
            <a:r>
              <a:rPr lang="en-US" altLang="sk-SK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sk-SK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tmavych</a:t>
            </a:r>
            <a:r>
              <a:rPr lang="en-US" altLang="sk-SK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sk-SK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miest</a:t>
            </a:r>
            <a:r>
              <a:rPr lang="en-US" altLang="sk-SK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sk-SK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mensich</a:t>
            </a:r>
            <a:r>
              <a:rPr lang="en-US" altLang="sk-SK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sk-SK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ako</a:t>
            </a:r>
            <a:r>
              <a:rPr lang="en-US" altLang="sk-SK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55, 55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sk-SK" noProof="0" smtClean="0"/>
              <a:t>12</a:t>
            </a:fld>
            <a:endParaRPr lang="sk-SK" noProof="0" dirty="0"/>
          </a:p>
        </p:txBody>
      </p:sp>
    </p:spTree>
    <p:extLst>
      <p:ext uri="{BB962C8B-B14F-4D97-AF65-F5344CB8AC3E}">
        <p14:creationId xmlns:p14="http://schemas.microsoft.com/office/powerpoint/2010/main" val="15026273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sk-SK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Blackhat - </a:t>
            </a:r>
            <a:r>
              <a:rPr lang="en-US" altLang="sk-SK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ziskanie</a:t>
            </a:r>
            <a:r>
              <a:rPr lang="en-US" altLang="sk-SK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sk-SK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tmavych</a:t>
            </a:r>
            <a:r>
              <a:rPr lang="en-US" altLang="sk-SK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sk-SK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miest</a:t>
            </a:r>
            <a:r>
              <a:rPr lang="en-US" altLang="sk-SK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sk-SK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mensich</a:t>
            </a:r>
            <a:r>
              <a:rPr lang="en-US" altLang="sk-SK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sk-SK" sz="1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ako</a:t>
            </a:r>
            <a:r>
              <a:rPr lang="en-US" altLang="sk-SK" sz="1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55, 55</a:t>
            </a:r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sk-SK" noProof="0" smtClean="0"/>
              <a:t>13</a:t>
            </a:fld>
            <a:endParaRPr lang="sk-SK" noProof="0" dirty="0"/>
          </a:p>
        </p:txBody>
      </p:sp>
    </p:spTree>
    <p:extLst>
      <p:ext uri="{BB962C8B-B14F-4D97-AF65-F5344CB8AC3E}">
        <p14:creationId xmlns:p14="http://schemas.microsoft.com/office/powerpoint/2010/main" val="31467981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sk-SK" noProof="0" smtClean="0"/>
              <a:t>15</a:t>
            </a:fld>
            <a:endParaRPr lang="sk-SK" noProof="0" dirty="0"/>
          </a:p>
        </p:txBody>
      </p:sp>
    </p:spTree>
    <p:extLst>
      <p:ext uri="{BB962C8B-B14F-4D97-AF65-F5344CB8AC3E}">
        <p14:creationId xmlns:p14="http://schemas.microsoft.com/office/powerpoint/2010/main" val="2295336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objekt pre obrázok snímky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Zástupný objekt pre poznámky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k-SK" dirty="0"/>
          </a:p>
        </p:txBody>
      </p:sp>
      <p:sp>
        <p:nvSpPr>
          <p:cNvPr id="4" name="Zástupný objekt pre číslo snímky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4B725628-3A68-42F4-BA86-981817953149}" type="slidenum">
              <a:rPr lang="sk-SK" noProof="0" smtClean="0"/>
              <a:t>16</a:t>
            </a:fld>
            <a:endParaRPr lang="sk-SK" noProof="0" dirty="0"/>
          </a:p>
        </p:txBody>
      </p:sp>
    </p:spTree>
    <p:extLst>
      <p:ext uri="{BB962C8B-B14F-4D97-AF65-F5344CB8AC3E}">
        <p14:creationId xmlns:p14="http://schemas.microsoft.com/office/powerpoint/2010/main" val="1461539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Úvodná sním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dĺžnik 9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á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Nadpis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Podnadpis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pPr rtl="0"/>
            <a:r>
              <a:rPr lang="sk-SK" noProof="0"/>
              <a:t>Kliknutím upravte štýl predlohy podnadpisu</a:t>
            </a:r>
            <a:endParaRPr lang="sk-SK" noProof="0" dirty="0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l">
              <a:defRPr/>
            </a:lvl1pPr>
          </a:lstStyle>
          <a:p>
            <a:pPr rtl="0"/>
            <a:fld id="{4E604044-D29F-4D7A-9713-E726076CB499}" type="datetime1">
              <a:rPr lang="sk-SK" noProof="0" smtClean="0"/>
              <a:t>9. 1. 2025</a:t>
            </a:fld>
            <a:endParaRPr lang="sk-SK" noProof="0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6" name="Zástupné číslo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  <p:cxnSp>
        <p:nvCxnSpPr>
          <p:cNvPr id="8" name="Priama spojnica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dpis a zvislý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zvislý text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87813FB-4906-4072-AE2C-D7CDC77B1570}" type="datetime1">
              <a:rPr lang="sk-SK" noProof="0" smtClean="0"/>
              <a:t>9. 1. 2025</a:t>
            </a:fld>
            <a:endParaRPr lang="sk-SK" noProof="0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6" name="Zástupné číslo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Zvislý nadpis a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vislý nadpis 1"/>
          <p:cNvSpPr>
            <a:spLocks noGrp="1"/>
          </p:cNvSpPr>
          <p:nvPr>
            <p:ph type="title" orient="vert"/>
          </p:nvPr>
        </p:nvSpPr>
        <p:spPr>
          <a:xfrm>
            <a:off x="8724901" y="762000"/>
            <a:ext cx="2628900" cy="5410200"/>
          </a:xfrm>
        </p:spPr>
        <p:txBody>
          <a:bodyPr vert="eaVert" lIns="45720" tIns="91440" rIns="45720" bIns="91440" rtlCol="0"/>
          <a:lstStyle/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objekt zvislého textu 2"/>
          <p:cNvSpPr>
            <a:spLocks noGrp="1"/>
          </p:cNvSpPr>
          <p:nvPr>
            <p:ph type="body" orient="vert" idx="1"/>
          </p:nvPr>
        </p:nvSpPr>
        <p:spPr>
          <a:xfrm>
            <a:off x="990601" y="762000"/>
            <a:ext cx="7581900" cy="5410200"/>
          </a:xfrm>
        </p:spPr>
        <p:txBody>
          <a:bodyPr vert="eaVert" rtlCol="0"/>
          <a:lstStyle/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0C36CB1-57AC-4290-807A-6BD740544ABE}" type="datetime1">
              <a:rPr lang="sk-SK" noProof="0" smtClean="0"/>
              <a:t>9. 1. 2025</a:t>
            </a:fld>
            <a:endParaRPr lang="sk-SK" noProof="0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6" name="Zástupné číslo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  <p:cxnSp>
        <p:nvCxnSpPr>
          <p:cNvPr id="7" name="Priama spojnica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dpis a obsa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obsah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8D8A465-F0C6-413C-A3F4-5D0F2183BAAD}" type="datetime1">
              <a:rPr lang="sk-SK" noProof="0" smtClean="0"/>
              <a:t>9. 1. 2025</a:t>
            </a:fld>
            <a:endParaRPr lang="sk-SK" noProof="0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6" name="Zástupné číslo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Hlavička sekc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dĺžnik 8"/>
          <p:cNvSpPr/>
          <p:nvPr/>
        </p:nvSpPr>
        <p:spPr>
          <a:xfrm>
            <a:off x="0" y="0"/>
            <a:ext cx="12192000" cy="4572001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Ovál 5"/>
          <p:cNvSpPr/>
          <p:nvPr/>
        </p:nvSpPr>
        <p:spPr>
          <a:xfrm>
            <a:off x="-1" y="0"/>
            <a:ext cx="12192000" cy="4572001"/>
          </a:xfrm>
          <a:custGeom>
            <a:avLst/>
            <a:gdLst/>
            <a:ahLst/>
            <a:cxnLst/>
            <a:rect l="l" t="t" r="r" b="b"/>
            <a:pathLst>
              <a:path w="12192000" h="4572001">
                <a:moveTo>
                  <a:pt x="12192000" y="4387986"/>
                </a:moveTo>
                <a:lnTo>
                  <a:pt x="12192000" y="4572001"/>
                </a:lnTo>
                <a:lnTo>
                  <a:pt x="12013927" y="4572001"/>
                </a:lnTo>
                <a:cubicBezTo>
                  <a:pt x="12084901" y="4522707"/>
                  <a:pt x="12145198" y="4460004"/>
                  <a:pt x="12192000" y="4387986"/>
                </a:cubicBezTo>
                <a:close/>
                <a:moveTo>
                  <a:pt x="12192000" y="4041440"/>
                </a:moveTo>
                <a:lnTo>
                  <a:pt x="12192000" y="4174488"/>
                </a:lnTo>
                <a:cubicBezTo>
                  <a:pt x="12005469" y="4244657"/>
                  <a:pt x="11857227" y="4389538"/>
                  <a:pt x="11786673" y="4572001"/>
                </a:cubicBezTo>
                <a:lnTo>
                  <a:pt x="11649784" y="4572001"/>
                </a:lnTo>
                <a:cubicBezTo>
                  <a:pt x="11730542" y="4320085"/>
                  <a:pt x="11933879" y="4121396"/>
                  <a:pt x="12192000" y="4041440"/>
                </a:cubicBezTo>
                <a:close/>
                <a:moveTo>
                  <a:pt x="10767111" y="3999419"/>
                </a:moveTo>
                <a:lnTo>
                  <a:pt x="10784198" y="4001042"/>
                </a:lnTo>
                <a:cubicBezTo>
                  <a:pt x="10816584" y="4001569"/>
                  <a:pt x="10848477" y="4004550"/>
                  <a:pt x="10879660" y="4010107"/>
                </a:cubicBezTo>
                <a:cubicBezTo>
                  <a:pt x="10885236" y="4009688"/>
                  <a:pt x="10890564" y="4010636"/>
                  <a:pt x="10895873" y="4011646"/>
                </a:cubicBezTo>
                <a:lnTo>
                  <a:pt x="10895990" y="4012794"/>
                </a:lnTo>
                <a:cubicBezTo>
                  <a:pt x="11208069" y="4064450"/>
                  <a:pt x="11461298" y="4283539"/>
                  <a:pt x="11554662" y="4572001"/>
                </a:cubicBezTo>
                <a:lnTo>
                  <a:pt x="11417114" y="4572001"/>
                </a:lnTo>
                <a:cubicBezTo>
                  <a:pt x="11333731" y="4357380"/>
                  <a:pt x="11143362" y="4194541"/>
                  <a:pt x="10909360" y="4144250"/>
                </a:cubicBezTo>
                <a:cubicBezTo>
                  <a:pt x="10943854" y="4319651"/>
                  <a:pt x="11046077" y="4471530"/>
                  <a:pt x="11189175" y="4572001"/>
                </a:cubicBezTo>
                <a:lnTo>
                  <a:pt x="10994934" y="4572001"/>
                </a:lnTo>
                <a:cubicBezTo>
                  <a:pt x="10878802" y="4452596"/>
                  <a:pt x="10800240" y="4298519"/>
                  <a:pt x="10775875" y="4127511"/>
                </a:cubicBezTo>
                <a:cubicBezTo>
                  <a:pt x="10775707" y="4127458"/>
                  <a:pt x="10775539" y="4127453"/>
                  <a:pt x="10775369" y="4127448"/>
                </a:cubicBezTo>
                <a:lnTo>
                  <a:pt x="10774831" y="4120772"/>
                </a:lnTo>
                <a:cubicBezTo>
                  <a:pt x="10769772" y="4090522"/>
                  <a:pt x="10767321" y="4059631"/>
                  <a:pt x="10767364" y="4028296"/>
                </a:cubicBezTo>
                <a:cubicBezTo>
                  <a:pt x="10766052" y="4022668"/>
                  <a:pt x="10765993" y="4017001"/>
                  <a:pt x="10765993" y="4011320"/>
                </a:cubicBezTo>
                <a:lnTo>
                  <a:pt x="10766587" y="3999880"/>
                </a:lnTo>
                <a:lnTo>
                  <a:pt x="10767085" y="3999913"/>
                </a:lnTo>
                <a:close/>
                <a:moveTo>
                  <a:pt x="10744358" y="3999419"/>
                </a:moveTo>
                <a:lnTo>
                  <a:pt x="10744384" y="3999913"/>
                </a:lnTo>
                <a:lnTo>
                  <a:pt x="10744882" y="3999880"/>
                </a:lnTo>
                <a:lnTo>
                  <a:pt x="10745476" y="4011320"/>
                </a:lnTo>
                <a:cubicBezTo>
                  <a:pt x="10745476" y="4017001"/>
                  <a:pt x="10745417" y="4022668"/>
                  <a:pt x="10744105" y="4028296"/>
                </a:cubicBezTo>
                <a:cubicBezTo>
                  <a:pt x="10744148" y="4059631"/>
                  <a:pt x="10741697" y="4090522"/>
                  <a:pt x="10736638" y="4120772"/>
                </a:cubicBezTo>
                <a:lnTo>
                  <a:pt x="10736100" y="4127448"/>
                </a:lnTo>
                <a:cubicBezTo>
                  <a:pt x="10735930" y="4127453"/>
                  <a:pt x="10735762" y="4127458"/>
                  <a:pt x="10735594" y="4127511"/>
                </a:cubicBezTo>
                <a:cubicBezTo>
                  <a:pt x="10711229" y="4298519"/>
                  <a:pt x="10632667" y="4452596"/>
                  <a:pt x="10516535" y="4572001"/>
                </a:cubicBezTo>
                <a:lnTo>
                  <a:pt x="10322294" y="4572001"/>
                </a:lnTo>
                <a:cubicBezTo>
                  <a:pt x="10465392" y="4471530"/>
                  <a:pt x="10567615" y="4319650"/>
                  <a:pt x="10602109" y="4144250"/>
                </a:cubicBezTo>
                <a:cubicBezTo>
                  <a:pt x="10368107" y="4194541"/>
                  <a:pt x="10177738" y="4357380"/>
                  <a:pt x="10094355" y="4572001"/>
                </a:cubicBezTo>
                <a:lnTo>
                  <a:pt x="9956808" y="4572001"/>
                </a:lnTo>
                <a:cubicBezTo>
                  <a:pt x="10050171" y="4283539"/>
                  <a:pt x="10303400" y="4064450"/>
                  <a:pt x="10615479" y="4012794"/>
                </a:cubicBezTo>
                <a:lnTo>
                  <a:pt x="10615596" y="4011646"/>
                </a:lnTo>
                <a:cubicBezTo>
                  <a:pt x="10620905" y="4010636"/>
                  <a:pt x="10626233" y="4009688"/>
                  <a:pt x="10631809" y="4010107"/>
                </a:cubicBezTo>
                <a:cubicBezTo>
                  <a:pt x="10662992" y="4004550"/>
                  <a:pt x="10694885" y="4001569"/>
                  <a:pt x="10727271" y="4001042"/>
                </a:cubicBezTo>
                <a:close/>
                <a:moveTo>
                  <a:pt x="9074958" y="3999419"/>
                </a:moveTo>
                <a:lnTo>
                  <a:pt x="9092045" y="4001042"/>
                </a:lnTo>
                <a:cubicBezTo>
                  <a:pt x="9124431" y="4001569"/>
                  <a:pt x="9156324" y="4004550"/>
                  <a:pt x="9187507" y="4010107"/>
                </a:cubicBezTo>
                <a:cubicBezTo>
                  <a:pt x="9193083" y="4009688"/>
                  <a:pt x="9198411" y="4010636"/>
                  <a:pt x="9203720" y="4011646"/>
                </a:cubicBezTo>
                <a:lnTo>
                  <a:pt x="9203837" y="4012794"/>
                </a:lnTo>
                <a:cubicBezTo>
                  <a:pt x="9515916" y="4064450"/>
                  <a:pt x="9769145" y="4283539"/>
                  <a:pt x="9862508" y="4572001"/>
                </a:cubicBezTo>
                <a:lnTo>
                  <a:pt x="9724961" y="4572001"/>
                </a:lnTo>
                <a:cubicBezTo>
                  <a:pt x="9641578" y="4357380"/>
                  <a:pt x="9451209" y="4194541"/>
                  <a:pt x="9217207" y="4144250"/>
                </a:cubicBezTo>
                <a:cubicBezTo>
                  <a:pt x="9251701" y="4319651"/>
                  <a:pt x="9353924" y="4471530"/>
                  <a:pt x="9497022" y="4572001"/>
                </a:cubicBezTo>
                <a:lnTo>
                  <a:pt x="9302781" y="4572001"/>
                </a:lnTo>
                <a:cubicBezTo>
                  <a:pt x="9186649" y="4452596"/>
                  <a:pt x="9108087" y="4298519"/>
                  <a:pt x="9083722" y="4127511"/>
                </a:cubicBezTo>
                <a:cubicBezTo>
                  <a:pt x="9083554" y="4127458"/>
                  <a:pt x="9083386" y="4127453"/>
                  <a:pt x="9083216" y="4127448"/>
                </a:cubicBezTo>
                <a:lnTo>
                  <a:pt x="9082678" y="4120772"/>
                </a:lnTo>
                <a:cubicBezTo>
                  <a:pt x="9077619" y="4090522"/>
                  <a:pt x="9075168" y="4059631"/>
                  <a:pt x="9075211" y="4028296"/>
                </a:cubicBezTo>
                <a:cubicBezTo>
                  <a:pt x="9073899" y="4022668"/>
                  <a:pt x="9073840" y="4017001"/>
                  <a:pt x="9073840" y="4011320"/>
                </a:cubicBezTo>
                <a:lnTo>
                  <a:pt x="9074434" y="3999880"/>
                </a:lnTo>
                <a:lnTo>
                  <a:pt x="9074932" y="3999913"/>
                </a:lnTo>
                <a:close/>
                <a:moveTo>
                  <a:pt x="9052207" y="3999419"/>
                </a:moveTo>
                <a:lnTo>
                  <a:pt x="9052233" y="3999913"/>
                </a:lnTo>
                <a:lnTo>
                  <a:pt x="9052731" y="3999880"/>
                </a:lnTo>
                <a:lnTo>
                  <a:pt x="9053325" y="4011320"/>
                </a:lnTo>
                <a:cubicBezTo>
                  <a:pt x="9053325" y="4017001"/>
                  <a:pt x="9053266" y="4022668"/>
                  <a:pt x="9051954" y="4028296"/>
                </a:cubicBezTo>
                <a:cubicBezTo>
                  <a:pt x="9051997" y="4059631"/>
                  <a:pt x="9049546" y="4090522"/>
                  <a:pt x="9044487" y="4120772"/>
                </a:cubicBezTo>
                <a:lnTo>
                  <a:pt x="9043949" y="4127448"/>
                </a:lnTo>
                <a:cubicBezTo>
                  <a:pt x="9043779" y="4127453"/>
                  <a:pt x="9043611" y="4127458"/>
                  <a:pt x="9043443" y="4127511"/>
                </a:cubicBezTo>
                <a:cubicBezTo>
                  <a:pt x="9019078" y="4298519"/>
                  <a:pt x="8940516" y="4452596"/>
                  <a:pt x="8824384" y="4572001"/>
                </a:cubicBezTo>
                <a:lnTo>
                  <a:pt x="8630143" y="4572001"/>
                </a:lnTo>
                <a:cubicBezTo>
                  <a:pt x="8773241" y="4471530"/>
                  <a:pt x="8875464" y="4319651"/>
                  <a:pt x="8909958" y="4144250"/>
                </a:cubicBezTo>
                <a:cubicBezTo>
                  <a:pt x="8675956" y="4194541"/>
                  <a:pt x="8485587" y="4357380"/>
                  <a:pt x="8402204" y="4572001"/>
                </a:cubicBezTo>
                <a:lnTo>
                  <a:pt x="8264656" y="4572001"/>
                </a:lnTo>
                <a:cubicBezTo>
                  <a:pt x="8358019" y="4283539"/>
                  <a:pt x="8611249" y="4064450"/>
                  <a:pt x="8923328" y="4012794"/>
                </a:cubicBezTo>
                <a:lnTo>
                  <a:pt x="8923445" y="4011646"/>
                </a:lnTo>
                <a:cubicBezTo>
                  <a:pt x="8928754" y="4010636"/>
                  <a:pt x="8934082" y="4009688"/>
                  <a:pt x="8939658" y="4010107"/>
                </a:cubicBezTo>
                <a:cubicBezTo>
                  <a:pt x="8970841" y="4004550"/>
                  <a:pt x="9002734" y="4001569"/>
                  <a:pt x="9035120" y="4001042"/>
                </a:cubicBezTo>
                <a:close/>
                <a:moveTo>
                  <a:pt x="7382807" y="3999419"/>
                </a:moveTo>
                <a:lnTo>
                  <a:pt x="7399895" y="4001042"/>
                </a:lnTo>
                <a:cubicBezTo>
                  <a:pt x="7432280" y="4001569"/>
                  <a:pt x="7464173" y="4004550"/>
                  <a:pt x="7495356" y="4010107"/>
                </a:cubicBezTo>
                <a:cubicBezTo>
                  <a:pt x="7500932" y="4009688"/>
                  <a:pt x="7506260" y="4010636"/>
                  <a:pt x="7511569" y="4011646"/>
                </a:cubicBezTo>
                <a:lnTo>
                  <a:pt x="7511686" y="4012794"/>
                </a:lnTo>
                <a:cubicBezTo>
                  <a:pt x="7823765" y="4064450"/>
                  <a:pt x="8076994" y="4283539"/>
                  <a:pt x="8170358" y="4572001"/>
                </a:cubicBezTo>
                <a:lnTo>
                  <a:pt x="8032809" y="4572001"/>
                </a:lnTo>
                <a:cubicBezTo>
                  <a:pt x="7949426" y="4357380"/>
                  <a:pt x="7759058" y="4194541"/>
                  <a:pt x="7525056" y="4144250"/>
                </a:cubicBezTo>
                <a:cubicBezTo>
                  <a:pt x="7559550" y="4319650"/>
                  <a:pt x="7661773" y="4471530"/>
                  <a:pt x="7804870" y="4572001"/>
                </a:cubicBezTo>
                <a:lnTo>
                  <a:pt x="7610630" y="4572001"/>
                </a:lnTo>
                <a:cubicBezTo>
                  <a:pt x="7494498" y="4452596"/>
                  <a:pt x="7415935" y="4298519"/>
                  <a:pt x="7391571" y="4127511"/>
                </a:cubicBezTo>
                <a:cubicBezTo>
                  <a:pt x="7391403" y="4127458"/>
                  <a:pt x="7391235" y="4127453"/>
                  <a:pt x="7391065" y="4127448"/>
                </a:cubicBezTo>
                <a:lnTo>
                  <a:pt x="7390527" y="4120772"/>
                </a:lnTo>
                <a:cubicBezTo>
                  <a:pt x="7385468" y="4090522"/>
                  <a:pt x="7383018" y="4059631"/>
                  <a:pt x="7383060" y="4028296"/>
                </a:cubicBezTo>
                <a:cubicBezTo>
                  <a:pt x="7381748" y="4022668"/>
                  <a:pt x="7381689" y="4017001"/>
                  <a:pt x="7381689" y="4011320"/>
                </a:cubicBezTo>
                <a:lnTo>
                  <a:pt x="7382283" y="3999880"/>
                </a:lnTo>
                <a:lnTo>
                  <a:pt x="7382781" y="3999913"/>
                </a:lnTo>
                <a:close/>
                <a:moveTo>
                  <a:pt x="7360056" y="3999419"/>
                </a:moveTo>
                <a:lnTo>
                  <a:pt x="7360082" y="3999913"/>
                </a:lnTo>
                <a:lnTo>
                  <a:pt x="7360580" y="3999880"/>
                </a:lnTo>
                <a:lnTo>
                  <a:pt x="7361174" y="4011320"/>
                </a:lnTo>
                <a:cubicBezTo>
                  <a:pt x="7361174" y="4017001"/>
                  <a:pt x="7361115" y="4022668"/>
                  <a:pt x="7359803" y="4028296"/>
                </a:cubicBezTo>
                <a:cubicBezTo>
                  <a:pt x="7359845" y="4059631"/>
                  <a:pt x="7357395" y="4090522"/>
                  <a:pt x="7352336" y="4120772"/>
                </a:cubicBezTo>
                <a:lnTo>
                  <a:pt x="7351798" y="4127448"/>
                </a:lnTo>
                <a:cubicBezTo>
                  <a:pt x="7351628" y="4127453"/>
                  <a:pt x="7351460" y="4127458"/>
                  <a:pt x="7351292" y="4127511"/>
                </a:cubicBezTo>
                <a:cubicBezTo>
                  <a:pt x="7326927" y="4298519"/>
                  <a:pt x="7248364" y="4452596"/>
                  <a:pt x="7132233" y="4572001"/>
                </a:cubicBezTo>
                <a:lnTo>
                  <a:pt x="6937992" y="4572001"/>
                </a:lnTo>
                <a:cubicBezTo>
                  <a:pt x="7081090" y="4471530"/>
                  <a:pt x="7183313" y="4319650"/>
                  <a:pt x="7217807" y="4144250"/>
                </a:cubicBezTo>
                <a:cubicBezTo>
                  <a:pt x="6983804" y="4194541"/>
                  <a:pt x="6793436" y="4357380"/>
                  <a:pt x="6710053" y="4572001"/>
                </a:cubicBezTo>
                <a:lnTo>
                  <a:pt x="6572505" y="4572001"/>
                </a:lnTo>
                <a:cubicBezTo>
                  <a:pt x="6665868" y="4283539"/>
                  <a:pt x="6919098" y="4064450"/>
                  <a:pt x="7231177" y="4012794"/>
                </a:cubicBezTo>
                <a:lnTo>
                  <a:pt x="7231294" y="4011646"/>
                </a:lnTo>
                <a:cubicBezTo>
                  <a:pt x="7236603" y="4010636"/>
                  <a:pt x="7241931" y="4009688"/>
                  <a:pt x="7247507" y="4010107"/>
                </a:cubicBezTo>
                <a:cubicBezTo>
                  <a:pt x="7278690" y="4004550"/>
                  <a:pt x="7310583" y="4001569"/>
                  <a:pt x="7342968" y="4001042"/>
                </a:cubicBezTo>
                <a:close/>
                <a:moveTo>
                  <a:pt x="5690656" y="3999419"/>
                </a:moveTo>
                <a:lnTo>
                  <a:pt x="5707743" y="4001042"/>
                </a:lnTo>
                <a:cubicBezTo>
                  <a:pt x="5740129" y="4001569"/>
                  <a:pt x="5772021" y="4004550"/>
                  <a:pt x="5803205" y="4010107"/>
                </a:cubicBezTo>
                <a:cubicBezTo>
                  <a:pt x="5808781" y="4009688"/>
                  <a:pt x="5814109" y="4010636"/>
                  <a:pt x="5819417" y="4011646"/>
                </a:cubicBezTo>
                <a:lnTo>
                  <a:pt x="5819534" y="4012794"/>
                </a:lnTo>
                <a:cubicBezTo>
                  <a:pt x="6131614" y="4064450"/>
                  <a:pt x="6384843" y="4283539"/>
                  <a:pt x="6478206" y="4572001"/>
                </a:cubicBezTo>
                <a:lnTo>
                  <a:pt x="6340658" y="4572001"/>
                </a:lnTo>
                <a:cubicBezTo>
                  <a:pt x="6257275" y="4357380"/>
                  <a:pt x="6066907" y="4194541"/>
                  <a:pt x="5832905" y="4144250"/>
                </a:cubicBezTo>
                <a:cubicBezTo>
                  <a:pt x="5867399" y="4319651"/>
                  <a:pt x="5969622" y="4471530"/>
                  <a:pt x="6112719" y="4572001"/>
                </a:cubicBezTo>
                <a:lnTo>
                  <a:pt x="5918478" y="4572001"/>
                </a:lnTo>
                <a:cubicBezTo>
                  <a:pt x="5802347" y="4452596"/>
                  <a:pt x="5723784" y="4298519"/>
                  <a:pt x="5699419" y="4127511"/>
                </a:cubicBezTo>
                <a:cubicBezTo>
                  <a:pt x="5699252" y="4127458"/>
                  <a:pt x="5699083" y="4127453"/>
                  <a:pt x="5698914" y="4127448"/>
                </a:cubicBezTo>
                <a:lnTo>
                  <a:pt x="5698375" y="4120772"/>
                </a:lnTo>
                <a:cubicBezTo>
                  <a:pt x="5693317" y="4090522"/>
                  <a:pt x="5690866" y="4059631"/>
                  <a:pt x="5690908" y="4028296"/>
                </a:cubicBezTo>
                <a:cubicBezTo>
                  <a:pt x="5689596" y="4022668"/>
                  <a:pt x="5689538" y="4017001"/>
                  <a:pt x="5689538" y="4011320"/>
                </a:cubicBezTo>
                <a:lnTo>
                  <a:pt x="5690132" y="3999880"/>
                </a:lnTo>
                <a:lnTo>
                  <a:pt x="5690630" y="3999913"/>
                </a:lnTo>
                <a:close/>
                <a:moveTo>
                  <a:pt x="5667905" y="3999419"/>
                </a:moveTo>
                <a:lnTo>
                  <a:pt x="5667931" y="3999913"/>
                </a:lnTo>
                <a:lnTo>
                  <a:pt x="5668429" y="3999880"/>
                </a:lnTo>
                <a:lnTo>
                  <a:pt x="5669023" y="4011320"/>
                </a:lnTo>
                <a:cubicBezTo>
                  <a:pt x="5669023" y="4017001"/>
                  <a:pt x="5668964" y="4022668"/>
                  <a:pt x="5667652" y="4028296"/>
                </a:cubicBezTo>
                <a:cubicBezTo>
                  <a:pt x="5667694" y="4059631"/>
                  <a:pt x="5665244" y="4090522"/>
                  <a:pt x="5660185" y="4120772"/>
                </a:cubicBezTo>
                <a:lnTo>
                  <a:pt x="5659647" y="4127448"/>
                </a:lnTo>
                <a:cubicBezTo>
                  <a:pt x="5659477" y="4127453"/>
                  <a:pt x="5659309" y="4127458"/>
                  <a:pt x="5659141" y="4127511"/>
                </a:cubicBezTo>
                <a:cubicBezTo>
                  <a:pt x="5634776" y="4298519"/>
                  <a:pt x="5556213" y="4452596"/>
                  <a:pt x="5440082" y="4572001"/>
                </a:cubicBezTo>
                <a:lnTo>
                  <a:pt x="5245841" y="4572001"/>
                </a:lnTo>
                <a:cubicBezTo>
                  <a:pt x="5388939" y="4471530"/>
                  <a:pt x="5491162" y="4319651"/>
                  <a:pt x="5525656" y="4144250"/>
                </a:cubicBezTo>
                <a:cubicBezTo>
                  <a:pt x="5291653" y="4194541"/>
                  <a:pt x="5101285" y="4357380"/>
                  <a:pt x="5017902" y="4572001"/>
                </a:cubicBezTo>
                <a:lnTo>
                  <a:pt x="4880354" y="4572001"/>
                </a:lnTo>
                <a:cubicBezTo>
                  <a:pt x="4973717" y="4283539"/>
                  <a:pt x="5226947" y="4064450"/>
                  <a:pt x="5539026" y="4012794"/>
                </a:cubicBezTo>
                <a:lnTo>
                  <a:pt x="5539143" y="4011646"/>
                </a:lnTo>
                <a:cubicBezTo>
                  <a:pt x="5544452" y="4010636"/>
                  <a:pt x="5549780" y="4009688"/>
                  <a:pt x="5555356" y="4010107"/>
                </a:cubicBezTo>
                <a:cubicBezTo>
                  <a:pt x="5586539" y="4004550"/>
                  <a:pt x="5618432" y="4001569"/>
                  <a:pt x="5650817" y="4001042"/>
                </a:cubicBezTo>
                <a:close/>
                <a:moveTo>
                  <a:pt x="3998505" y="3999419"/>
                </a:moveTo>
                <a:lnTo>
                  <a:pt x="4015592" y="4001042"/>
                </a:lnTo>
                <a:cubicBezTo>
                  <a:pt x="4047978" y="4001569"/>
                  <a:pt x="4079870" y="4004550"/>
                  <a:pt x="4111054" y="4010107"/>
                </a:cubicBezTo>
                <a:cubicBezTo>
                  <a:pt x="4116630" y="4009688"/>
                  <a:pt x="4121958" y="4010636"/>
                  <a:pt x="4127266" y="4011646"/>
                </a:cubicBezTo>
                <a:lnTo>
                  <a:pt x="4127384" y="4012794"/>
                </a:lnTo>
                <a:cubicBezTo>
                  <a:pt x="4439463" y="4064450"/>
                  <a:pt x="4692692" y="4283539"/>
                  <a:pt x="4786055" y="4572001"/>
                </a:cubicBezTo>
                <a:lnTo>
                  <a:pt x="4648508" y="4572001"/>
                </a:lnTo>
                <a:cubicBezTo>
                  <a:pt x="4565124" y="4357380"/>
                  <a:pt x="4374756" y="4194541"/>
                  <a:pt x="4140754" y="4144250"/>
                </a:cubicBezTo>
                <a:cubicBezTo>
                  <a:pt x="4175248" y="4319650"/>
                  <a:pt x="4277471" y="4471530"/>
                  <a:pt x="4420568" y="4572001"/>
                </a:cubicBezTo>
                <a:lnTo>
                  <a:pt x="4226327" y="4572001"/>
                </a:lnTo>
                <a:cubicBezTo>
                  <a:pt x="4110196" y="4452596"/>
                  <a:pt x="4031633" y="4298519"/>
                  <a:pt x="4007268" y="4127511"/>
                </a:cubicBezTo>
                <a:cubicBezTo>
                  <a:pt x="4007101" y="4127458"/>
                  <a:pt x="4006932" y="4127453"/>
                  <a:pt x="4006763" y="4127448"/>
                </a:cubicBezTo>
                <a:lnTo>
                  <a:pt x="4006225" y="4120772"/>
                </a:lnTo>
                <a:cubicBezTo>
                  <a:pt x="4001166" y="4090522"/>
                  <a:pt x="3998715" y="4059631"/>
                  <a:pt x="3998757" y="4028296"/>
                </a:cubicBezTo>
                <a:cubicBezTo>
                  <a:pt x="3997445" y="4022668"/>
                  <a:pt x="3997387" y="4017001"/>
                  <a:pt x="3997387" y="4011320"/>
                </a:cubicBezTo>
                <a:lnTo>
                  <a:pt x="3997981" y="3999880"/>
                </a:lnTo>
                <a:lnTo>
                  <a:pt x="3998479" y="3999913"/>
                </a:lnTo>
                <a:close/>
                <a:moveTo>
                  <a:pt x="3975754" y="3999419"/>
                </a:moveTo>
                <a:lnTo>
                  <a:pt x="3975780" y="3999913"/>
                </a:lnTo>
                <a:lnTo>
                  <a:pt x="3976278" y="3999880"/>
                </a:lnTo>
                <a:lnTo>
                  <a:pt x="3976872" y="4011320"/>
                </a:lnTo>
                <a:cubicBezTo>
                  <a:pt x="3976872" y="4017001"/>
                  <a:pt x="3976813" y="4022668"/>
                  <a:pt x="3975501" y="4028296"/>
                </a:cubicBezTo>
                <a:cubicBezTo>
                  <a:pt x="3975543" y="4059631"/>
                  <a:pt x="3973093" y="4090522"/>
                  <a:pt x="3968034" y="4120772"/>
                </a:cubicBezTo>
                <a:lnTo>
                  <a:pt x="3967496" y="4127448"/>
                </a:lnTo>
                <a:cubicBezTo>
                  <a:pt x="3967326" y="4127453"/>
                  <a:pt x="3967158" y="4127458"/>
                  <a:pt x="3966990" y="4127511"/>
                </a:cubicBezTo>
                <a:cubicBezTo>
                  <a:pt x="3942625" y="4298519"/>
                  <a:pt x="3864063" y="4452596"/>
                  <a:pt x="3747931" y="4572001"/>
                </a:cubicBezTo>
                <a:lnTo>
                  <a:pt x="3553690" y="4572001"/>
                </a:lnTo>
                <a:cubicBezTo>
                  <a:pt x="3696788" y="4471530"/>
                  <a:pt x="3799011" y="4319651"/>
                  <a:pt x="3833505" y="4144250"/>
                </a:cubicBezTo>
                <a:cubicBezTo>
                  <a:pt x="3599503" y="4194541"/>
                  <a:pt x="3409134" y="4357380"/>
                  <a:pt x="3325751" y="4572001"/>
                </a:cubicBezTo>
                <a:lnTo>
                  <a:pt x="3188203" y="4572001"/>
                </a:lnTo>
                <a:cubicBezTo>
                  <a:pt x="3281566" y="4283539"/>
                  <a:pt x="3534796" y="4064450"/>
                  <a:pt x="3846875" y="4012794"/>
                </a:cubicBezTo>
                <a:lnTo>
                  <a:pt x="3846992" y="4011646"/>
                </a:lnTo>
                <a:cubicBezTo>
                  <a:pt x="3852301" y="4010636"/>
                  <a:pt x="3857629" y="4009688"/>
                  <a:pt x="3863205" y="4010107"/>
                </a:cubicBezTo>
                <a:cubicBezTo>
                  <a:pt x="3894388" y="4004550"/>
                  <a:pt x="3926281" y="4001569"/>
                  <a:pt x="3958666" y="4001042"/>
                </a:cubicBezTo>
                <a:close/>
                <a:moveTo>
                  <a:pt x="2306354" y="3999419"/>
                </a:moveTo>
                <a:lnTo>
                  <a:pt x="2323441" y="4001042"/>
                </a:lnTo>
                <a:cubicBezTo>
                  <a:pt x="2355827" y="4001569"/>
                  <a:pt x="2387719" y="4004550"/>
                  <a:pt x="2418903" y="4010107"/>
                </a:cubicBezTo>
                <a:cubicBezTo>
                  <a:pt x="2424479" y="4009688"/>
                  <a:pt x="2429807" y="4010636"/>
                  <a:pt x="2435115" y="4011646"/>
                </a:cubicBezTo>
                <a:lnTo>
                  <a:pt x="2435233" y="4012794"/>
                </a:lnTo>
                <a:cubicBezTo>
                  <a:pt x="2747312" y="4064450"/>
                  <a:pt x="3000542" y="4283539"/>
                  <a:pt x="3093904" y="4572001"/>
                </a:cubicBezTo>
                <a:lnTo>
                  <a:pt x="2956357" y="4572001"/>
                </a:lnTo>
                <a:cubicBezTo>
                  <a:pt x="2872974" y="4357380"/>
                  <a:pt x="2682605" y="4194541"/>
                  <a:pt x="2448603" y="4144250"/>
                </a:cubicBezTo>
                <a:cubicBezTo>
                  <a:pt x="2483097" y="4319651"/>
                  <a:pt x="2585320" y="4471530"/>
                  <a:pt x="2728418" y="4572001"/>
                </a:cubicBezTo>
                <a:lnTo>
                  <a:pt x="2534177" y="4572001"/>
                </a:lnTo>
                <a:cubicBezTo>
                  <a:pt x="2418045" y="4452596"/>
                  <a:pt x="2339482" y="4298519"/>
                  <a:pt x="2315117" y="4127511"/>
                </a:cubicBezTo>
                <a:cubicBezTo>
                  <a:pt x="2314950" y="4127458"/>
                  <a:pt x="2314781" y="4127453"/>
                  <a:pt x="2314612" y="4127448"/>
                </a:cubicBezTo>
                <a:lnTo>
                  <a:pt x="2314074" y="4120772"/>
                </a:lnTo>
                <a:cubicBezTo>
                  <a:pt x="2309015" y="4090522"/>
                  <a:pt x="2306564" y="4059631"/>
                  <a:pt x="2306606" y="4028296"/>
                </a:cubicBezTo>
                <a:cubicBezTo>
                  <a:pt x="2305294" y="4022668"/>
                  <a:pt x="2305236" y="4017001"/>
                  <a:pt x="2305236" y="4011320"/>
                </a:cubicBezTo>
                <a:lnTo>
                  <a:pt x="2305830" y="3999880"/>
                </a:lnTo>
                <a:lnTo>
                  <a:pt x="2306328" y="3999913"/>
                </a:lnTo>
                <a:close/>
                <a:moveTo>
                  <a:pt x="2283603" y="3999419"/>
                </a:moveTo>
                <a:lnTo>
                  <a:pt x="2283629" y="3999913"/>
                </a:lnTo>
                <a:lnTo>
                  <a:pt x="2284127" y="3999880"/>
                </a:lnTo>
                <a:lnTo>
                  <a:pt x="2284721" y="4011320"/>
                </a:lnTo>
                <a:cubicBezTo>
                  <a:pt x="2284721" y="4017001"/>
                  <a:pt x="2284662" y="4022668"/>
                  <a:pt x="2283350" y="4028296"/>
                </a:cubicBezTo>
                <a:cubicBezTo>
                  <a:pt x="2283392" y="4059631"/>
                  <a:pt x="2280942" y="4090522"/>
                  <a:pt x="2275883" y="4120772"/>
                </a:cubicBezTo>
                <a:lnTo>
                  <a:pt x="2275345" y="4127448"/>
                </a:lnTo>
                <a:cubicBezTo>
                  <a:pt x="2275175" y="4127453"/>
                  <a:pt x="2275007" y="4127458"/>
                  <a:pt x="2274839" y="4127511"/>
                </a:cubicBezTo>
                <a:cubicBezTo>
                  <a:pt x="2250474" y="4298519"/>
                  <a:pt x="2171912" y="4452596"/>
                  <a:pt x="2055780" y="4572001"/>
                </a:cubicBezTo>
                <a:lnTo>
                  <a:pt x="1861539" y="4572001"/>
                </a:lnTo>
                <a:cubicBezTo>
                  <a:pt x="2004637" y="4471530"/>
                  <a:pt x="2106860" y="4319650"/>
                  <a:pt x="2141354" y="4144250"/>
                </a:cubicBezTo>
                <a:cubicBezTo>
                  <a:pt x="1907352" y="4194541"/>
                  <a:pt x="1716983" y="4357380"/>
                  <a:pt x="1633600" y="4572001"/>
                </a:cubicBezTo>
                <a:lnTo>
                  <a:pt x="1496052" y="4572001"/>
                </a:lnTo>
                <a:cubicBezTo>
                  <a:pt x="1589416" y="4283539"/>
                  <a:pt x="1842645" y="4064450"/>
                  <a:pt x="2154724" y="4012794"/>
                </a:cubicBezTo>
                <a:lnTo>
                  <a:pt x="2154841" y="4011646"/>
                </a:lnTo>
                <a:cubicBezTo>
                  <a:pt x="2160150" y="4010636"/>
                  <a:pt x="2165478" y="4009688"/>
                  <a:pt x="2171054" y="4010107"/>
                </a:cubicBezTo>
                <a:cubicBezTo>
                  <a:pt x="2202237" y="4004550"/>
                  <a:pt x="2234130" y="4001569"/>
                  <a:pt x="2266515" y="4001042"/>
                </a:cubicBezTo>
                <a:close/>
                <a:moveTo>
                  <a:pt x="614203" y="3999419"/>
                </a:moveTo>
                <a:lnTo>
                  <a:pt x="631290" y="4001042"/>
                </a:lnTo>
                <a:cubicBezTo>
                  <a:pt x="663676" y="4001569"/>
                  <a:pt x="695568" y="4004550"/>
                  <a:pt x="726752" y="4010107"/>
                </a:cubicBezTo>
                <a:cubicBezTo>
                  <a:pt x="732328" y="4009688"/>
                  <a:pt x="737656" y="4010636"/>
                  <a:pt x="742964" y="4011646"/>
                </a:cubicBezTo>
                <a:lnTo>
                  <a:pt x="743081" y="4012794"/>
                </a:lnTo>
                <a:cubicBezTo>
                  <a:pt x="1055161" y="4064450"/>
                  <a:pt x="1308390" y="4283539"/>
                  <a:pt x="1401754" y="4572001"/>
                </a:cubicBezTo>
                <a:lnTo>
                  <a:pt x="1264205" y="4572001"/>
                </a:lnTo>
                <a:cubicBezTo>
                  <a:pt x="1180823" y="4357380"/>
                  <a:pt x="990454" y="4194541"/>
                  <a:pt x="756452" y="4144250"/>
                </a:cubicBezTo>
                <a:cubicBezTo>
                  <a:pt x="790946" y="4319651"/>
                  <a:pt x="893169" y="4471530"/>
                  <a:pt x="1036266" y="4572001"/>
                </a:cubicBezTo>
                <a:lnTo>
                  <a:pt x="842026" y="4572001"/>
                </a:lnTo>
                <a:cubicBezTo>
                  <a:pt x="725894" y="4452596"/>
                  <a:pt x="647331" y="4298519"/>
                  <a:pt x="622966" y="4127511"/>
                </a:cubicBezTo>
                <a:cubicBezTo>
                  <a:pt x="622799" y="4127458"/>
                  <a:pt x="622630" y="4127453"/>
                  <a:pt x="622461" y="4127448"/>
                </a:cubicBezTo>
                <a:lnTo>
                  <a:pt x="621923" y="4120772"/>
                </a:lnTo>
                <a:cubicBezTo>
                  <a:pt x="616864" y="4090522"/>
                  <a:pt x="614413" y="4059631"/>
                  <a:pt x="614455" y="4028296"/>
                </a:cubicBezTo>
                <a:cubicBezTo>
                  <a:pt x="613143" y="4022668"/>
                  <a:pt x="613085" y="4017001"/>
                  <a:pt x="613085" y="4011320"/>
                </a:cubicBezTo>
                <a:lnTo>
                  <a:pt x="613679" y="3999880"/>
                </a:lnTo>
                <a:lnTo>
                  <a:pt x="614177" y="3999913"/>
                </a:lnTo>
                <a:close/>
                <a:moveTo>
                  <a:pt x="591452" y="3999419"/>
                </a:moveTo>
                <a:lnTo>
                  <a:pt x="591478" y="3999913"/>
                </a:lnTo>
                <a:lnTo>
                  <a:pt x="591976" y="3999880"/>
                </a:lnTo>
                <a:lnTo>
                  <a:pt x="592570" y="4011320"/>
                </a:lnTo>
                <a:cubicBezTo>
                  <a:pt x="592570" y="4017001"/>
                  <a:pt x="592511" y="4022668"/>
                  <a:pt x="591199" y="4028296"/>
                </a:cubicBezTo>
                <a:cubicBezTo>
                  <a:pt x="591242" y="4059631"/>
                  <a:pt x="588791" y="4090522"/>
                  <a:pt x="583732" y="4120772"/>
                </a:cubicBezTo>
                <a:lnTo>
                  <a:pt x="583194" y="4127448"/>
                </a:lnTo>
                <a:cubicBezTo>
                  <a:pt x="583024" y="4127453"/>
                  <a:pt x="582856" y="4127458"/>
                  <a:pt x="582689" y="4127511"/>
                </a:cubicBezTo>
                <a:cubicBezTo>
                  <a:pt x="558275" y="4298863"/>
                  <a:pt x="479445" y="4453216"/>
                  <a:pt x="362360" y="4572001"/>
                </a:cubicBezTo>
                <a:lnTo>
                  <a:pt x="169811" y="4572001"/>
                </a:lnTo>
                <a:cubicBezTo>
                  <a:pt x="312603" y="4471357"/>
                  <a:pt x="414729" y="4319551"/>
                  <a:pt x="449203" y="4144250"/>
                </a:cubicBezTo>
                <a:cubicBezTo>
                  <a:pt x="258971" y="4185134"/>
                  <a:pt x="97576" y="4300399"/>
                  <a:pt x="0" y="4458139"/>
                </a:cubicBezTo>
                <a:lnTo>
                  <a:pt x="0" y="4251345"/>
                </a:lnTo>
                <a:cubicBezTo>
                  <a:pt x="121484" y="4128438"/>
                  <a:pt x="282199" y="4042650"/>
                  <a:pt x="462573" y="4012794"/>
                </a:cubicBezTo>
                <a:lnTo>
                  <a:pt x="462690" y="4011646"/>
                </a:lnTo>
                <a:cubicBezTo>
                  <a:pt x="467999" y="4010636"/>
                  <a:pt x="473327" y="4009688"/>
                  <a:pt x="478903" y="4010107"/>
                </a:cubicBezTo>
                <a:cubicBezTo>
                  <a:pt x="510086" y="4004550"/>
                  <a:pt x="541979" y="4001569"/>
                  <a:pt x="574365" y="4001042"/>
                </a:cubicBezTo>
                <a:close/>
                <a:moveTo>
                  <a:pt x="11452667" y="3304913"/>
                </a:moveTo>
                <a:cubicBezTo>
                  <a:pt x="11177477" y="3363591"/>
                  <a:pt x="10962633" y="3576701"/>
                  <a:pt x="10909358" y="3845480"/>
                </a:cubicBezTo>
                <a:cubicBezTo>
                  <a:pt x="11184548" y="3786801"/>
                  <a:pt x="11399391" y="3573691"/>
                  <a:pt x="11452667" y="3304913"/>
                </a:cubicBezTo>
                <a:close/>
                <a:moveTo>
                  <a:pt x="10058800" y="3304913"/>
                </a:moveTo>
                <a:cubicBezTo>
                  <a:pt x="10112076" y="3573691"/>
                  <a:pt x="10326919" y="3786801"/>
                  <a:pt x="10602109" y="3845480"/>
                </a:cubicBezTo>
                <a:cubicBezTo>
                  <a:pt x="10548834" y="3576701"/>
                  <a:pt x="10333990" y="3363591"/>
                  <a:pt x="10058800" y="3304913"/>
                </a:cubicBezTo>
                <a:close/>
                <a:moveTo>
                  <a:pt x="9760514" y="3304913"/>
                </a:moveTo>
                <a:cubicBezTo>
                  <a:pt x="9485324" y="3363591"/>
                  <a:pt x="9270480" y="3576701"/>
                  <a:pt x="9217205" y="3845480"/>
                </a:cubicBezTo>
                <a:cubicBezTo>
                  <a:pt x="9492395" y="3786801"/>
                  <a:pt x="9707238" y="3573691"/>
                  <a:pt x="9760514" y="3304913"/>
                </a:cubicBezTo>
                <a:close/>
                <a:moveTo>
                  <a:pt x="8366649" y="3304913"/>
                </a:moveTo>
                <a:cubicBezTo>
                  <a:pt x="8419925" y="3573691"/>
                  <a:pt x="8634768" y="3786801"/>
                  <a:pt x="8909958" y="3845480"/>
                </a:cubicBezTo>
                <a:cubicBezTo>
                  <a:pt x="8856683" y="3576701"/>
                  <a:pt x="8641839" y="3363591"/>
                  <a:pt x="8366649" y="3304913"/>
                </a:cubicBezTo>
                <a:close/>
                <a:moveTo>
                  <a:pt x="8068363" y="3304913"/>
                </a:moveTo>
                <a:cubicBezTo>
                  <a:pt x="7793173" y="3363591"/>
                  <a:pt x="7578329" y="3576701"/>
                  <a:pt x="7525054" y="3845480"/>
                </a:cubicBezTo>
                <a:cubicBezTo>
                  <a:pt x="7800244" y="3786801"/>
                  <a:pt x="8015087" y="3573691"/>
                  <a:pt x="8068363" y="3304913"/>
                </a:cubicBezTo>
                <a:close/>
                <a:moveTo>
                  <a:pt x="6674498" y="3304913"/>
                </a:moveTo>
                <a:cubicBezTo>
                  <a:pt x="6727774" y="3573691"/>
                  <a:pt x="6942617" y="3786801"/>
                  <a:pt x="7217807" y="3845480"/>
                </a:cubicBezTo>
                <a:cubicBezTo>
                  <a:pt x="7164532" y="3576701"/>
                  <a:pt x="6949688" y="3363591"/>
                  <a:pt x="6674498" y="3304913"/>
                </a:cubicBezTo>
                <a:close/>
                <a:moveTo>
                  <a:pt x="6376212" y="3304913"/>
                </a:moveTo>
                <a:cubicBezTo>
                  <a:pt x="6101022" y="3363591"/>
                  <a:pt x="5886178" y="3576701"/>
                  <a:pt x="5832903" y="3845480"/>
                </a:cubicBezTo>
                <a:cubicBezTo>
                  <a:pt x="6108093" y="3786801"/>
                  <a:pt x="6322936" y="3573691"/>
                  <a:pt x="6376212" y="3304913"/>
                </a:cubicBezTo>
                <a:close/>
                <a:moveTo>
                  <a:pt x="4982347" y="3304913"/>
                </a:moveTo>
                <a:cubicBezTo>
                  <a:pt x="5035623" y="3573691"/>
                  <a:pt x="5250466" y="3786801"/>
                  <a:pt x="5525656" y="3845480"/>
                </a:cubicBezTo>
                <a:cubicBezTo>
                  <a:pt x="5472381" y="3576701"/>
                  <a:pt x="5257537" y="3363591"/>
                  <a:pt x="4982347" y="3304913"/>
                </a:cubicBezTo>
                <a:close/>
                <a:moveTo>
                  <a:pt x="4684061" y="3304913"/>
                </a:moveTo>
                <a:cubicBezTo>
                  <a:pt x="4408871" y="3363591"/>
                  <a:pt x="4194027" y="3576701"/>
                  <a:pt x="4140752" y="3845480"/>
                </a:cubicBezTo>
                <a:cubicBezTo>
                  <a:pt x="4415942" y="3786801"/>
                  <a:pt x="4630785" y="3573691"/>
                  <a:pt x="4684061" y="3304913"/>
                </a:cubicBezTo>
                <a:close/>
                <a:moveTo>
                  <a:pt x="3290196" y="3304913"/>
                </a:moveTo>
                <a:cubicBezTo>
                  <a:pt x="3343472" y="3573691"/>
                  <a:pt x="3558315" y="3786801"/>
                  <a:pt x="3833505" y="3845480"/>
                </a:cubicBezTo>
                <a:cubicBezTo>
                  <a:pt x="3780230" y="3576701"/>
                  <a:pt x="3565386" y="3363591"/>
                  <a:pt x="3290196" y="3304913"/>
                </a:cubicBezTo>
                <a:close/>
                <a:moveTo>
                  <a:pt x="2991910" y="3304913"/>
                </a:moveTo>
                <a:cubicBezTo>
                  <a:pt x="2716720" y="3363591"/>
                  <a:pt x="2501876" y="3576701"/>
                  <a:pt x="2448601" y="3845480"/>
                </a:cubicBezTo>
                <a:cubicBezTo>
                  <a:pt x="2723791" y="3786801"/>
                  <a:pt x="2938634" y="3573691"/>
                  <a:pt x="2991910" y="3304913"/>
                </a:cubicBezTo>
                <a:close/>
                <a:moveTo>
                  <a:pt x="1598045" y="3304913"/>
                </a:moveTo>
                <a:cubicBezTo>
                  <a:pt x="1651321" y="3573691"/>
                  <a:pt x="1866164" y="3786801"/>
                  <a:pt x="2141354" y="3845480"/>
                </a:cubicBezTo>
                <a:cubicBezTo>
                  <a:pt x="2088079" y="3576701"/>
                  <a:pt x="1873235" y="3363591"/>
                  <a:pt x="1598045" y="3304913"/>
                </a:cubicBezTo>
                <a:close/>
                <a:moveTo>
                  <a:pt x="1299759" y="3304913"/>
                </a:moveTo>
                <a:cubicBezTo>
                  <a:pt x="1024569" y="3363591"/>
                  <a:pt x="809725" y="3576701"/>
                  <a:pt x="756450" y="3845480"/>
                </a:cubicBezTo>
                <a:cubicBezTo>
                  <a:pt x="1031640" y="3786801"/>
                  <a:pt x="1246483" y="3573691"/>
                  <a:pt x="1299759" y="3304913"/>
                </a:cubicBezTo>
                <a:close/>
                <a:moveTo>
                  <a:pt x="0" y="3200906"/>
                </a:moveTo>
                <a:cubicBezTo>
                  <a:pt x="306658" y="3291386"/>
                  <a:pt x="537576" y="3547942"/>
                  <a:pt x="582690" y="3862087"/>
                </a:cubicBezTo>
                <a:cubicBezTo>
                  <a:pt x="582857" y="3862140"/>
                  <a:pt x="583026" y="3862145"/>
                  <a:pt x="583195" y="3862150"/>
                </a:cubicBezTo>
                <a:lnTo>
                  <a:pt x="583735" y="3868787"/>
                </a:lnTo>
                <a:cubicBezTo>
                  <a:pt x="588792" y="3898794"/>
                  <a:pt x="591242" y="3929436"/>
                  <a:pt x="591199" y="3960518"/>
                </a:cubicBezTo>
                <a:cubicBezTo>
                  <a:pt x="592511" y="3966104"/>
                  <a:pt x="592570" y="3971728"/>
                  <a:pt x="592570" y="3977366"/>
                </a:cubicBezTo>
                <a:cubicBezTo>
                  <a:pt x="592570" y="3981158"/>
                  <a:pt x="592543" y="3984944"/>
                  <a:pt x="591977" y="3988716"/>
                </a:cubicBezTo>
                <a:lnTo>
                  <a:pt x="591478" y="3988683"/>
                </a:lnTo>
                <a:lnTo>
                  <a:pt x="591452" y="3989174"/>
                </a:lnTo>
                <a:lnTo>
                  <a:pt x="574334" y="3987561"/>
                </a:lnTo>
                <a:cubicBezTo>
                  <a:pt x="541959" y="3987038"/>
                  <a:pt x="510079" y="3984080"/>
                  <a:pt x="478907" y="3978570"/>
                </a:cubicBezTo>
                <a:cubicBezTo>
                  <a:pt x="473330" y="3978986"/>
                  <a:pt x="468001" y="3978045"/>
                  <a:pt x="462690" y="3977042"/>
                </a:cubicBezTo>
                <a:lnTo>
                  <a:pt x="462574" y="3975903"/>
                </a:lnTo>
                <a:cubicBezTo>
                  <a:pt x="282200" y="3946281"/>
                  <a:pt x="121485" y="3861168"/>
                  <a:pt x="0" y="3739225"/>
                </a:cubicBezTo>
                <a:lnTo>
                  <a:pt x="0" y="3534056"/>
                </a:lnTo>
                <a:cubicBezTo>
                  <a:pt x="97584" y="3690562"/>
                  <a:pt x="258975" y="3804918"/>
                  <a:pt x="449203" y="3845480"/>
                </a:cubicBezTo>
                <a:cubicBezTo>
                  <a:pt x="402182" y="3608252"/>
                  <a:pt x="229297" y="3414390"/>
                  <a:pt x="0" y="3332205"/>
                </a:cubicBezTo>
                <a:close/>
                <a:moveTo>
                  <a:pt x="11608704" y="3161219"/>
                </a:moveTo>
                <a:lnTo>
                  <a:pt x="11625791" y="3162829"/>
                </a:lnTo>
                <a:cubicBezTo>
                  <a:pt x="11658177" y="3163352"/>
                  <a:pt x="11690070" y="3166310"/>
                  <a:pt x="11721253" y="3171823"/>
                </a:cubicBezTo>
                <a:cubicBezTo>
                  <a:pt x="11726829" y="3171407"/>
                  <a:pt x="11732157" y="3172348"/>
                  <a:pt x="11737466" y="3173350"/>
                </a:cubicBezTo>
                <a:lnTo>
                  <a:pt x="11737583" y="3174489"/>
                </a:lnTo>
                <a:cubicBezTo>
                  <a:pt x="11914088" y="3203476"/>
                  <a:pt x="12071767" y="3285599"/>
                  <a:pt x="12192000" y="3403667"/>
                </a:cubicBezTo>
                <a:lnTo>
                  <a:pt x="12192000" y="3603658"/>
                </a:lnTo>
                <a:cubicBezTo>
                  <a:pt x="12093732" y="3453636"/>
                  <a:pt x="11935983" y="3344367"/>
                  <a:pt x="11750953" y="3304913"/>
                </a:cubicBezTo>
                <a:cubicBezTo>
                  <a:pt x="11797422" y="3539349"/>
                  <a:pt x="11966808" y="3731433"/>
                  <a:pt x="12192000" y="3815480"/>
                </a:cubicBezTo>
                <a:lnTo>
                  <a:pt x="12192000" y="3947482"/>
                </a:lnTo>
                <a:cubicBezTo>
                  <a:pt x="11889465" y="3854506"/>
                  <a:pt x="11662185" y="3599697"/>
                  <a:pt x="11617468" y="3288305"/>
                </a:cubicBezTo>
                <a:cubicBezTo>
                  <a:pt x="11617300" y="3288253"/>
                  <a:pt x="11617132" y="3288248"/>
                  <a:pt x="11616962" y="3288243"/>
                </a:cubicBezTo>
                <a:lnTo>
                  <a:pt x="11616424" y="3281619"/>
                </a:lnTo>
                <a:cubicBezTo>
                  <a:pt x="11611365" y="3251607"/>
                  <a:pt x="11608914" y="3220958"/>
                  <a:pt x="11608957" y="3189869"/>
                </a:cubicBezTo>
                <a:cubicBezTo>
                  <a:pt x="11607645" y="3184286"/>
                  <a:pt x="11607586" y="3178663"/>
                  <a:pt x="11607586" y="3173027"/>
                </a:cubicBezTo>
                <a:lnTo>
                  <a:pt x="11608180" y="3161677"/>
                </a:lnTo>
                <a:lnTo>
                  <a:pt x="11608678" y="3161709"/>
                </a:lnTo>
                <a:close/>
                <a:moveTo>
                  <a:pt x="11594916" y="3161219"/>
                </a:moveTo>
                <a:lnTo>
                  <a:pt x="11594942" y="3161709"/>
                </a:lnTo>
                <a:lnTo>
                  <a:pt x="11595440" y="3161677"/>
                </a:lnTo>
                <a:lnTo>
                  <a:pt x="11596034" y="3173027"/>
                </a:lnTo>
                <a:cubicBezTo>
                  <a:pt x="11596034" y="3178663"/>
                  <a:pt x="11595975" y="3184286"/>
                  <a:pt x="11594663" y="3189869"/>
                </a:cubicBezTo>
                <a:cubicBezTo>
                  <a:pt x="11594706" y="3220958"/>
                  <a:pt x="11592255" y="3251607"/>
                  <a:pt x="11587196" y="3281619"/>
                </a:cubicBezTo>
                <a:lnTo>
                  <a:pt x="11586658" y="3288243"/>
                </a:lnTo>
                <a:cubicBezTo>
                  <a:pt x="11586488" y="3288248"/>
                  <a:pt x="11586320" y="3288253"/>
                  <a:pt x="11586152" y="3288305"/>
                </a:cubicBezTo>
                <a:cubicBezTo>
                  <a:pt x="11535877" y="3638399"/>
                  <a:pt x="11254838" y="3916971"/>
                  <a:pt x="10895987" y="3975903"/>
                </a:cubicBezTo>
                <a:lnTo>
                  <a:pt x="10895871" y="3977042"/>
                </a:lnTo>
                <a:cubicBezTo>
                  <a:pt x="10890560" y="3978045"/>
                  <a:pt x="10885231" y="3978986"/>
                  <a:pt x="10879654" y="3978570"/>
                </a:cubicBezTo>
                <a:cubicBezTo>
                  <a:pt x="10848482" y="3984080"/>
                  <a:pt x="10816602" y="3987038"/>
                  <a:pt x="10784227" y="3987561"/>
                </a:cubicBezTo>
                <a:lnTo>
                  <a:pt x="10767109" y="3989174"/>
                </a:lnTo>
                <a:lnTo>
                  <a:pt x="10767083" y="3988683"/>
                </a:lnTo>
                <a:lnTo>
                  <a:pt x="10766584" y="3988716"/>
                </a:lnTo>
                <a:cubicBezTo>
                  <a:pt x="10766018" y="3984944"/>
                  <a:pt x="10765991" y="3981158"/>
                  <a:pt x="10765991" y="3977366"/>
                </a:cubicBezTo>
                <a:cubicBezTo>
                  <a:pt x="10765991" y="3971728"/>
                  <a:pt x="10766050" y="3966104"/>
                  <a:pt x="10767362" y="3960518"/>
                </a:cubicBezTo>
                <a:cubicBezTo>
                  <a:pt x="10767319" y="3929436"/>
                  <a:pt x="10769769" y="3898794"/>
                  <a:pt x="10774826" y="3868787"/>
                </a:cubicBezTo>
                <a:lnTo>
                  <a:pt x="10775366" y="3862150"/>
                </a:lnTo>
                <a:cubicBezTo>
                  <a:pt x="10775535" y="3862145"/>
                  <a:pt x="10775704" y="3862140"/>
                  <a:pt x="10775872" y="3862087"/>
                </a:cubicBezTo>
                <a:cubicBezTo>
                  <a:pt x="10826148" y="3511992"/>
                  <a:pt x="11107187" y="3233421"/>
                  <a:pt x="11466037" y="3174489"/>
                </a:cubicBezTo>
                <a:lnTo>
                  <a:pt x="11466154" y="3173350"/>
                </a:lnTo>
                <a:cubicBezTo>
                  <a:pt x="11471463" y="3172348"/>
                  <a:pt x="11476791" y="3171407"/>
                  <a:pt x="11482367" y="3171823"/>
                </a:cubicBezTo>
                <a:cubicBezTo>
                  <a:pt x="11513550" y="3166310"/>
                  <a:pt x="11545443" y="3163352"/>
                  <a:pt x="11577829" y="3162829"/>
                </a:cubicBezTo>
                <a:close/>
                <a:moveTo>
                  <a:pt x="9916551" y="3161219"/>
                </a:moveTo>
                <a:lnTo>
                  <a:pt x="9933638" y="3162829"/>
                </a:lnTo>
                <a:cubicBezTo>
                  <a:pt x="9966024" y="3163352"/>
                  <a:pt x="9997917" y="3166310"/>
                  <a:pt x="10029100" y="3171823"/>
                </a:cubicBezTo>
                <a:cubicBezTo>
                  <a:pt x="10034676" y="3171407"/>
                  <a:pt x="10040004" y="3172348"/>
                  <a:pt x="10045313" y="3173350"/>
                </a:cubicBezTo>
                <a:lnTo>
                  <a:pt x="10045430" y="3174489"/>
                </a:lnTo>
                <a:cubicBezTo>
                  <a:pt x="10404280" y="3233421"/>
                  <a:pt x="10685319" y="3511992"/>
                  <a:pt x="10735596" y="3862087"/>
                </a:cubicBezTo>
                <a:cubicBezTo>
                  <a:pt x="10735763" y="3862140"/>
                  <a:pt x="10735932" y="3862145"/>
                  <a:pt x="10736101" y="3862150"/>
                </a:cubicBezTo>
                <a:lnTo>
                  <a:pt x="10736641" y="3868787"/>
                </a:lnTo>
                <a:cubicBezTo>
                  <a:pt x="10741698" y="3898794"/>
                  <a:pt x="10744148" y="3929436"/>
                  <a:pt x="10744105" y="3960518"/>
                </a:cubicBezTo>
                <a:cubicBezTo>
                  <a:pt x="10745417" y="3966104"/>
                  <a:pt x="10745476" y="3971728"/>
                  <a:pt x="10745476" y="3977366"/>
                </a:cubicBezTo>
                <a:cubicBezTo>
                  <a:pt x="10745476" y="3981158"/>
                  <a:pt x="10745449" y="3984944"/>
                  <a:pt x="10744883" y="3988716"/>
                </a:cubicBezTo>
                <a:lnTo>
                  <a:pt x="10744384" y="3988683"/>
                </a:lnTo>
                <a:lnTo>
                  <a:pt x="10744358" y="3989174"/>
                </a:lnTo>
                <a:lnTo>
                  <a:pt x="10727240" y="3987561"/>
                </a:lnTo>
                <a:cubicBezTo>
                  <a:pt x="10694865" y="3987038"/>
                  <a:pt x="10662985" y="3984080"/>
                  <a:pt x="10631813" y="3978570"/>
                </a:cubicBezTo>
                <a:cubicBezTo>
                  <a:pt x="10626236" y="3978986"/>
                  <a:pt x="10620907" y="3978045"/>
                  <a:pt x="10615596" y="3977042"/>
                </a:cubicBezTo>
                <a:lnTo>
                  <a:pt x="10615480" y="3975903"/>
                </a:lnTo>
                <a:cubicBezTo>
                  <a:pt x="10256629" y="3916971"/>
                  <a:pt x="9975590" y="3638399"/>
                  <a:pt x="9925315" y="3288305"/>
                </a:cubicBezTo>
                <a:cubicBezTo>
                  <a:pt x="9925147" y="3288253"/>
                  <a:pt x="9924979" y="3288248"/>
                  <a:pt x="9924809" y="3288243"/>
                </a:cubicBezTo>
                <a:lnTo>
                  <a:pt x="9924271" y="3281619"/>
                </a:lnTo>
                <a:cubicBezTo>
                  <a:pt x="9919212" y="3251607"/>
                  <a:pt x="9916761" y="3220958"/>
                  <a:pt x="9916804" y="3189869"/>
                </a:cubicBezTo>
                <a:cubicBezTo>
                  <a:pt x="9915492" y="3184286"/>
                  <a:pt x="9915433" y="3178663"/>
                  <a:pt x="9915433" y="3173027"/>
                </a:cubicBezTo>
                <a:lnTo>
                  <a:pt x="9916027" y="3161677"/>
                </a:lnTo>
                <a:lnTo>
                  <a:pt x="9916525" y="3161709"/>
                </a:lnTo>
                <a:close/>
                <a:moveTo>
                  <a:pt x="9902763" y="3161219"/>
                </a:moveTo>
                <a:lnTo>
                  <a:pt x="9902789" y="3161709"/>
                </a:lnTo>
                <a:lnTo>
                  <a:pt x="9903287" y="3161677"/>
                </a:lnTo>
                <a:lnTo>
                  <a:pt x="9903881" y="3173027"/>
                </a:lnTo>
                <a:cubicBezTo>
                  <a:pt x="9903881" y="3178663"/>
                  <a:pt x="9903822" y="3184286"/>
                  <a:pt x="9902510" y="3189869"/>
                </a:cubicBezTo>
                <a:cubicBezTo>
                  <a:pt x="9902553" y="3220958"/>
                  <a:pt x="9900102" y="3251607"/>
                  <a:pt x="9895043" y="3281619"/>
                </a:cubicBezTo>
                <a:lnTo>
                  <a:pt x="9894505" y="3288243"/>
                </a:lnTo>
                <a:cubicBezTo>
                  <a:pt x="9894335" y="3288248"/>
                  <a:pt x="9894167" y="3288253"/>
                  <a:pt x="9893999" y="3288305"/>
                </a:cubicBezTo>
                <a:cubicBezTo>
                  <a:pt x="9843724" y="3638399"/>
                  <a:pt x="9562685" y="3916971"/>
                  <a:pt x="9203834" y="3975903"/>
                </a:cubicBezTo>
                <a:lnTo>
                  <a:pt x="9203718" y="3977042"/>
                </a:lnTo>
                <a:cubicBezTo>
                  <a:pt x="9198407" y="3978045"/>
                  <a:pt x="9193078" y="3978986"/>
                  <a:pt x="9187501" y="3978570"/>
                </a:cubicBezTo>
                <a:cubicBezTo>
                  <a:pt x="9156329" y="3984080"/>
                  <a:pt x="9124449" y="3987038"/>
                  <a:pt x="9092074" y="3987561"/>
                </a:cubicBezTo>
                <a:lnTo>
                  <a:pt x="9074956" y="3989174"/>
                </a:lnTo>
                <a:lnTo>
                  <a:pt x="9074930" y="3988683"/>
                </a:lnTo>
                <a:lnTo>
                  <a:pt x="9074431" y="3988716"/>
                </a:lnTo>
                <a:cubicBezTo>
                  <a:pt x="9073865" y="3984944"/>
                  <a:pt x="9073838" y="3981158"/>
                  <a:pt x="9073838" y="3977366"/>
                </a:cubicBezTo>
                <a:cubicBezTo>
                  <a:pt x="9073838" y="3971728"/>
                  <a:pt x="9073897" y="3966104"/>
                  <a:pt x="9075209" y="3960518"/>
                </a:cubicBezTo>
                <a:cubicBezTo>
                  <a:pt x="9075166" y="3929436"/>
                  <a:pt x="9077616" y="3898794"/>
                  <a:pt x="9082673" y="3868787"/>
                </a:cubicBezTo>
                <a:lnTo>
                  <a:pt x="9083213" y="3862150"/>
                </a:lnTo>
                <a:cubicBezTo>
                  <a:pt x="9083382" y="3862145"/>
                  <a:pt x="9083551" y="3862140"/>
                  <a:pt x="9083718" y="3862087"/>
                </a:cubicBezTo>
                <a:cubicBezTo>
                  <a:pt x="9133995" y="3511992"/>
                  <a:pt x="9415034" y="3233421"/>
                  <a:pt x="9773884" y="3174489"/>
                </a:cubicBezTo>
                <a:lnTo>
                  <a:pt x="9774001" y="3173350"/>
                </a:lnTo>
                <a:cubicBezTo>
                  <a:pt x="9779310" y="3172348"/>
                  <a:pt x="9784638" y="3171407"/>
                  <a:pt x="9790214" y="3171823"/>
                </a:cubicBezTo>
                <a:cubicBezTo>
                  <a:pt x="9821397" y="3166310"/>
                  <a:pt x="9853290" y="3163352"/>
                  <a:pt x="9885676" y="3162829"/>
                </a:cubicBezTo>
                <a:close/>
                <a:moveTo>
                  <a:pt x="8224400" y="3161219"/>
                </a:moveTo>
                <a:lnTo>
                  <a:pt x="8241488" y="3162829"/>
                </a:lnTo>
                <a:cubicBezTo>
                  <a:pt x="8273873" y="3163352"/>
                  <a:pt x="8305766" y="3166310"/>
                  <a:pt x="8336949" y="3171823"/>
                </a:cubicBezTo>
                <a:cubicBezTo>
                  <a:pt x="8342525" y="3171407"/>
                  <a:pt x="8347853" y="3172348"/>
                  <a:pt x="8353162" y="3173350"/>
                </a:cubicBezTo>
                <a:lnTo>
                  <a:pt x="8353279" y="3174489"/>
                </a:lnTo>
                <a:cubicBezTo>
                  <a:pt x="8712129" y="3233421"/>
                  <a:pt x="8993168" y="3511992"/>
                  <a:pt x="9043444" y="3862087"/>
                </a:cubicBezTo>
                <a:cubicBezTo>
                  <a:pt x="9043612" y="3862140"/>
                  <a:pt x="9043781" y="3862145"/>
                  <a:pt x="9043950" y="3862150"/>
                </a:cubicBezTo>
                <a:lnTo>
                  <a:pt x="9044490" y="3868787"/>
                </a:lnTo>
                <a:cubicBezTo>
                  <a:pt x="9049547" y="3898794"/>
                  <a:pt x="9051997" y="3929436"/>
                  <a:pt x="9051954" y="3960518"/>
                </a:cubicBezTo>
                <a:cubicBezTo>
                  <a:pt x="9053266" y="3966104"/>
                  <a:pt x="9053325" y="3971728"/>
                  <a:pt x="9053325" y="3977366"/>
                </a:cubicBezTo>
                <a:cubicBezTo>
                  <a:pt x="9053325" y="3981158"/>
                  <a:pt x="9053298" y="3984944"/>
                  <a:pt x="9052732" y="3988716"/>
                </a:cubicBezTo>
                <a:lnTo>
                  <a:pt x="9052233" y="3988683"/>
                </a:lnTo>
                <a:lnTo>
                  <a:pt x="9052207" y="3989174"/>
                </a:lnTo>
                <a:lnTo>
                  <a:pt x="9035089" y="3987561"/>
                </a:lnTo>
                <a:cubicBezTo>
                  <a:pt x="9002714" y="3987038"/>
                  <a:pt x="8970834" y="3984080"/>
                  <a:pt x="8939662" y="3978570"/>
                </a:cubicBezTo>
                <a:cubicBezTo>
                  <a:pt x="8934085" y="3978986"/>
                  <a:pt x="8928756" y="3978045"/>
                  <a:pt x="8923445" y="3977042"/>
                </a:cubicBezTo>
                <a:lnTo>
                  <a:pt x="8923329" y="3975903"/>
                </a:lnTo>
                <a:cubicBezTo>
                  <a:pt x="8564478" y="3916971"/>
                  <a:pt x="8283439" y="3638399"/>
                  <a:pt x="8233164" y="3288305"/>
                </a:cubicBezTo>
                <a:cubicBezTo>
                  <a:pt x="8232996" y="3288253"/>
                  <a:pt x="8232828" y="3288248"/>
                  <a:pt x="8232658" y="3288243"/>
                </a:cubicBezTo>
                <a:lnTo>
                  <a:pt x="8232120" y="3281619"/>
                </a:lnTo>
                <a:cubicBezTo>
                  <a:pt x="8227061" y="3251607"/>
                  <a:pt x="8224611" y="3220958"/>
                  <a:pt x="8224653" y="3189869"/>
                </a:cubicBezTo>
                <a:cubicBezTo>
                  <a:pt x="8223341" y="3184286"/>
                  <a:pt x="8223282" y="3178663"/>
                  <a:pt x="8223282" y="3173027"/>
                </a:cubicBezTo>
                <a:lnTo>
                  <a:pt x="8223876" y="3161677"/>
                </a:lnTo>
                <a:lnTo>
                  <a:pt x="8224374" y="3161709"/>
                </a:lnTo>
                <a:close/>
                <a:moveTo>
                  <a:pt x="8210612" y="3161219"/>
                </a:moveTo>
                <a:lnTo>
                  <a:pt x="8210638" y="3161709"/>
                </a:lnTo>
                <a:lnTo>
                  <a:pt x="8211136" y="3161677"/>
                </a:lnTo>
                <a:lnTo>
                  <a:pt x="8211730" y="3173027"/>
                </a:lnTo>
                <a:cubicBezTo>
                  <a:pt x="8211730" y="3178663"/>
                  <a:pt x="8211672" y="3184286"/>
                  <a:pt x="8210360" y="3189869"/>
                </a:cubicBezTo>
                <a:cubicBezTo>
                  <a:pt x="8210402" y="3220958"/>
                  <a:pt x="8207951" y="3251607"/>
                  <a:pt x="8202893" y="3281619"/>
                </a:cubicBezTo>
                <a:lnTo>
                  <a:pt x="8202354" y="3288243"/>
                </a:lnTo>
                <a:cubicBezTo>
                  <a:pt x="8202185" y="3288248"/>
                  <a:pt x="8202016" y="3288253"/>
                  <a:pt x="8201849" y="3288305"/>
                </a:cubicBezTo>
                <a:cubicBezTo>
                  <a:pt x="8151573" y="3638399"/>
                  <a:pt x="7870534" y="3916971"/>
                  <a:pt x="7511683" y="3975903"/>
                </a:cubicBezTo>
                <a:lnTo>
                  <a:pt x="7511567" y="3977042"/>
                </a:lnTo>
                <a:cubicBezTo>
                  <a:pt x="7506256" y="3978045"/>
                  <a:pt x="7500927" y="3978986"/>
                  <a:pt x="7495350" y="3978570"/>
                </a:cubicBezTo>
                <a:cubicBezTo>
                  <a:pt x="7464178" y="3984080"/>
                  <a:pt x="7432298" y="3987038"/>
                  <a:pt x="7399924" y="3987561"/>
                </a:cubicBezTo>
                <a:lnTo>
                  <a:pt x="7382805" y="3989174"/>
                </a:lnTo>
                <a:lnTo>
                  <a:pt x="7382779" y="3988683"/>
                </a:lnTo>
                <a:lnTo>
                  <a:pt x="7382280" y="3988716"/>
                </a:lnTo>
                <a:cubicBezTo>
                  <a:pt x="7381714" y="3984944"/>
                  <a:pt x="7381687" y="3981158"/>
                  <a:pt x="7381687" y="3977366"/>
                </a:cubicBezTo>
                <a:cubicBezTo>
                  <a:pt x="7381687" y="3971728"/>
                  <a:pt x="7381746" y="3966104"/>
                  <a:pt x="7383058" y="3960518"/>
                </a:cubicBezTo>
                <a:cubicBezTo>
                  <a:pt x="7383016" y="3929436"/>
                  <a:pt x="7385465" y="3898794"/>
                  <a:pt x="7390522" y="3868787"/>
                </a:cubicBezTo>
                <a:lnTo>
                  <a:pt x="7391062" y="3862150"/>
                </a:lnTo>
                <a:cubicBezTo>
                  <a:pt x="7391231" y="3862145"/>
                  <a:pt x="7391400" y="3862140"/>
                  <a:pt x="7391568" y="3862087"/>
                </a:cubicBezTo>
                <a:cubicBezTo>
                  <a:pt x="7441844" y="3511992"/>
                  <a:pt x="7722883" y="3233421"/>
                  <a:pt x="8081734" y="3174489"/>
                </a:cubicBezTo>
                <a:lnTo>
                  <a:pt x="8081851" y="3173350"/>
                </a:lnTo>
                <a:cubicBezTo>
                  <a:pt x="8087159" y="3172348"/>
                  <a:pt x="8092487" y="3171407"/>
                  <a:pt x="8098063" y="3171823"/>
                </a:cubicBezTo>
                <a:cubicBezTo>
                  <a:pt x="8129247" y="3166310"/>
                  <a:pt x="8161139" y="3163352"/>
                  <a:pt x="8193525" y="3162829"/>
                </a:cubicBezTo>
                <a:close/>
                <a:moveTo>
                  <a:pt x="6532249" y="3161219"/>
                </a:moveTo>
                <a:lnTo>
                  <a:pt x="6549337" y="3162829"/>
                </a:lnTo>
                <a:cubicBezTo>
                  <a:pt x="6581722" y="3163352"/>
                  <a:pt x="6613615" y="3166310"/>
                  <a:pt x="6644798" y="3171823"/>
                </a:cubicBezTo>
                <a:cubicBezTo>
                  <a:pt x="6650374" y="3171407"/>
                  <a:pt x="6655702" y="3172348"/>
                  <a:pt x="6661011" y="3173350"/>
                </a:cubicBezTo>
                <a:lnTo>
                  <a:pt x="6661128" y="3174489"/>
                </a:lnTo>
                <a:cubicBezTo>
                  <a:pt x="7019978" y="3233421"/>
                  <a:pt x="7301017" y="3511992"/>
                  <a:pt x="7351294" y="3862087"/>
                </a:cubicBezTo>
                <a:cubicBezTo>
                  <a:pt x="7351461" y="3862140"/>
                  <a:pt x="7351631" y="3862145"/>
                  <a:pt x="7351799" y="3862150"/>
                </a:cubicBezTo>
                <a:lnTo>
                  <a:pt x="7352340" y="3868787"/>
                </a:lnTo>
                <a:cubicBezTo>
                  <a:pt x="7357396" y="3898794"/>
                  <a:pt x="7359846" y="3929436"/>
                  <a:pt x="7359804" y="3960518"/>
                </a:cubicBezTo>
                <a:cubicBezTo>
                  <a:pt x="7361116" y="3966104"/>
                  <a:pt x="7361174" y="3971728"/>
                  <a:pt x="7361174" y="3977366"/>
                </a:cubicBezTo>
                <a:cubicBezTo>
                  <a:pt x="7361174" y="3981158"/>
                  <a:pt x="7361147" y="3984944"/>
                  <a:pt x="7360581" y="3988716"/>
                </a:cubicBezTo>
                <a:lnTo>
                  <a:pt x="7360082" y="3988683"/>
                </a:lnTo>
                <a:lnTo>
                  <a:pt x="7360056" y="3989174"/>
                </a:lnTo>
                <a:lnTo>
                  <a:pt x="7342938" y="3987561"/>
                </a:lnTo>
                <a:cubicBezTo>
                  <a:pt x="7310564" y="3987038"/>
                  <a:pt x="7278683" y="3984080"/>
                  <a:pt x="7247511" y="3978570"/>
                </a:cubicBezTo>
                <a:cubicBezTo>
                  <a:pt x="7241934" y="3978986"/>
                  <a:pt x="7236605" y="3978045"/>
                  <a:pt x="7231295" y="3977042"/>
                </a:cubicBezTo>
                <a:lnTo>
                  <a:pt x="7231179" y="3975903"/>
                </a:lnTo>
                <a:cubicBezTo>
                  <a:pt x="6872327" y="3916971"/>
                  <a:pt x="6591288" y="3638399"/>
                  <a:pt x="6541013" y="3288305"/>
                </a:cubicBezTo>
                <a:cubicBezTo>
                  <a:pt x="6540845" y="3288253"/>
                  <a:pt x="6540677" y="3288248"/>
                  <a:pt x="6540507" y="3288243"/>
                </a:cubicBezTo>
                <a:lnTo>
                  <a:pt x="6539969" y="3281619"/>
                </a:lnTo>
                <a:cubicBezTo>
                  <a:pt x="6534910" y="3251607"/>
                  <a:pt x="6532460" y="3220958"/>
                  <a:pt x="6532502" y="3189869"/>
                </a:cubicBezTo>
                <a:cubicBezTo>
                  <a:pt x="6531190" y="3184286"/>
                  <a:pt x="6531131" y="3178663"/>
                  <a:pt x="6531131" y="3173027"/>
                </a:cubicBezTo>
                <a:lnTo>
                  <a:pt x="6531725" y="3161677"/>
                </a:lnTo>
                <a:lnTo>
                  <a:pt x="6532223" y="3161709"/>
                </a:lnTo>
                <a:close/>
                <a:moveTo>
                  <a:pt x="6518461" y="3161219"/>
                </a:moveTo>
                <a:lnTo>
                  <a:pt x="6518487" y="3161709"/>
                </a:lnTo>
                <a:lnTo>
                  <a:pt x="6518985" y="3161677"/>
                </a:lnTo>
                <a:lnTo>
                  <a:pt x="6519579" y="3173027"/>
                </a:lnTo>
                <a:cubicBezTo>
                  <a:pt x="6519579" y="3178663"/>
                  <a:pt x="6519520" y="3184286"/>
                  <a:pt x="6518208" y="3189869"/>
                </a:cubicBezTo>
                <a:cubicBezTo>
                  <a:pt x="6518250" y="3220958"/>
                  <a:pt x="6515800" y="3251607"/>
                  <a:pt x="6510741" y="3281619"/>
                </a:cubicBezTo>
                <a:lnTo>
                  <a:pt x="6510203" y="3288243"/>
                </a:lnTo>
                <a:cubicBezTo>
                  <a:pt x="6510033" y="3288248"/>
                  <a:pt x="6509865" y="3288253"/>
                  <a:pt x="6509697" y="3288305"/>
                </a:cubicBezTo>
                <a:cubicBezTo>
                  <a:pt x="6459422" y="3638399"/>
                  <a:pt x="6178383" y="3916971"/>
                  <a:pt x="5819531" y="3975903"/>
                </a:cubicBezTo>
                <a:lnTo>
                  <a:pt x="5819415" y="3977042"/>
                </a:lnTo>
                <a:cubicBezTo>
                  <a:pt x="5814105" y="3978045"/>
                  <a:pt x="5808776" y="3978986"/>
                  <a:pt x="5803199" y="3978570"/>
                </a:cubicBezTo>
                <a:cubicBezTo>
                  <a:pt x="5772027" y="3984080"/>
                  <a:pt x="5740146" y="3987038"/>
                  <a:pt x="5707772" y="3987561"/>
                </a:cubicBezTo>
                <a:lnTo>
                  <a:pt x="5690654" y="3989174"/>
                </a:lnTo>
                <a:lnTo>
                  <a:pt x="5690628" y="3988683"/>
                </a:lnTo>
                <a:lnTo>
                  <a:pt x="5690129" y="3988716"/>
                </a:lnTo>
                <a:cubicBezTo>
                  <a:pt x="5689563" y="3984944"/>
                  <a:pt x="5689536" y="3981158"/>
                  <a:pt x="5689536" y="3977366"/>
                </a:cubicBezTo>
                <a:cubicBezTo>
                  <a:pt x="5689536" y="3971728"/>
                  <a:pt x="5689594" y="3966104"/>
                  <a:pt x="5690906" y="3960518"/>
                </a:cubicBezTo>
                <a:cubicBezTo>
                  <a:pt x="5690864" y="3929436"/>
                  <a:pt x="5693314" y="3898794"/>
                  <a:pt x="5698370" y="3868787"/>
                </a:cubicBezTo>
                <a:lnTo>
                  <a:pt x="5698911" y="3862150"/>
                </a:lnTo>
                <a:cubicBezTo>
                  <a:pt x="5699079" y="3862145"/>
                  <a:pt x="5699249" y="3862140"/>
                  <a:pt x="5699416" y="3862087"/>
                </a:cubicBezTo>
                <a:cubicBezTo>
                  <a:pt x="5749693" y="3511992"/>
                  <a:pt x="6030732" y="3233421"/>
                  <a:pt x="6389582" y="3174489"/>
                </a:cubicBezTo>
                <a:lnTo>
                  <a:pt x="6389699" y="3173350"/>
                </a:lnTo>
                <a:cubicBezTo>
                  <a:pt x="6395008" y="3172348"/>
                  <a:pt x="6400336" y="3171407"/>
                  <a:pt x="6405912" y="3171823"/>
                </a:cubicBezTo>
                <a:cubicBezTo>
                  <a:pt x="6437095" y="3166310"/>
                  <a:pt x="6468988" y="3163352"/>
                  <a:pt x="6501373" y="3162829"/>
                </a:cubicBezTo>
                <a:close/>
                <a:moveTo>
                  <a:pt x="4840098" y="3161219"/>
                </a:moveTo>
                <a:lnTo>
                  <a:pt x="4857185" y="3162829"/>
                </a:lnTo>
                <a:cubicBezTo>
                  <a:pt x="4889571" y="3163352"/>
                  <a:pt x="4921463" y="3166310"/>
                  <a:pt x="4952647" y="3171823"/>
                </a:cubicBezTo>
                <a:cubicBezTo>
                  <a:pt x="4958223" y="3171407"/>
                  <a:pt x="4963551" y="3172348"/>
                  <a:pt x="4968859" y="3173350"/>
                </a:cubicBezTo>
                <a:lnTo>
                  <a:pt x="4968976" y="3174489"/>
                </a:lnTo>
                <a:cubicBezTo>
                  <a:pt x="5327827" y="3233421"/>
                  <a:pt x="5608866" y="3511992"/>
                  <a:pt x="5659142" y="3862087"/>
                </a:cubicBezTo>
                <a:cubicBezTo>
                  <a:pt x="5659310" y="3862140"/>
                  <a:pt x="5659479" y="3862145"/>
                  <a:pt x="5659648" y="3862150"/>
                </a:cubicBezTo>
                <a:lnTo>
                  <a:pt x="5660188" y="3868787"/>
                </a:lnTo>
                <a:cubicBezTo>
                  <a:pt x="5665245" y="3898794"/>
                  <a:pt x="5667694" y="3929436"/>
                  <a:pt x="5667652" y="3960518"/>
                </a:cubicBezTo>
                <a:cubicBezTo>
                  <a:pt x="5668964" y="3966104"/>
                  <a:pt x="5669023" y="3971728"/>
                  <a:pt x="5669023" y="3977366"/>
                </a:cubicBezTo>
                <a:cubicBezTo>
                  <a:pt x="5669023" y="3981158"/>
                  <a:pt x="5668996" y="3984944"/>
                  <a:pt x="5668430" y="3988716"/>
                </a:cubicBezTo>
                <a:lnTo>
                  <a:pt x="5667931" y="3988683"/>
                </a:lnTo>
                <a:lnTo>
                  <a:pt x="5667905" y="3989174"/>
                </a:lnTo>
                <a:lnTo>
                  <a:pt x="5650786" y="3987561"/>
                </a:lnTo>
                <a:cubicBezTo>
                  <a:pt x="5618412" y="3987038"/>
                  <a:pt x="5586532" y="3984080"/>
                  <a:pt x="5555360" y="3978570"/>
                </a:cubicBezTo>
                <a:cubicBezTo>
                  <a:pt x="5549783" y="3978986"/>
                  <a:pt x="5544454" y="3978045"/>
                  <a:pt x="5539143" y="3977042"/>
                </a:cubicBezTo>
                <a:lnTo>
                  <a:pt x="5539027" y="3975903"/>
                </a:lnTo>
                <a:cubicBezTo>
                  <a:pt x="5180176" y="3916971"/>
                  <a:pt x="4899137" y="3638399"/>
                  <a:pt x="4848861" y="3288305"/>
                </a:cubicBezTo>
                <a:cubicBezTo>
                  <a:pt x="4848694" y="3288253"/>
                  <a:pt x="4848525" y="3288248"/>
                  <a:pt x="4848356" y="3288243"/>
                </a:cubicBezTo>
                <a:lnTo>
                  <a:pt x="4847817" y="3281619"/>
                </a:lnTo>
                <a:cubicBezTo>
                  <a:pt x="4842759" y="3251607"/>
                  <a:pt x="4840308" y="3220958"/>
                  <a:pt x="4840350" y="3189869"/>
                </a:cubicBezTo>
                <a:cubicBezTo>
                  <a:pt x="4839038" y="3184286"/>
                  <a:pt x="4838980" y="3178663"/>
                  <a:pt x="4838980" y="3173027"/>
                </a:cubicBezTo>
                <a:lnTo>
                  <a:pt x="4839574" y="3161677"/>
                </a:lnTo>
                <a:lnTo>
                  <a:pt x="4840072" y="3161709"/>
                </a:lnTo>
                <a:close/>
                <a:moveTo>
                  <a:pt x="4826310" y="3161219"/>
                </a:moveTo>
                <a:lnTo>
                  <a:pt x="4826336" y="3161709"/>
                </a:lnTo>
                <a:lnTo>
                  <a:pt x="4826834" y="3161677"/>
                </a:lnTo>
                <a:lnTo>
                  <a:pt x="4827428" y="3173027"/>
                </a:lnTo>
                <a:cubicBezTo>
                  <a:pt x="4827428" y="3178663"/>
                  <a:pt x="4827369" y="3184286"/>
                  <a:pt x="4826057" y="3189869"/>
                </a:cubicBezTo>
                <a:cubicBezTo>
                  <a:pt x="4826099" y="3220958"/>
                  <a:pt x="4823649" y="3251607"/>
                  <a:pt x="4818590" y="3281619"/>
                </a:cubicBezTo>
                <a:lnTo>
                  <a:pt x="4818052" y="3288243"/>
                </a:lnTo>
                <a:cubicBezTo>
                  <a:pt x="4817882" y="3288248"/>
                  <a:pt x="4817714" y="3288253"/>
                  <a:pt x="4817546" y="3288305"/>
                </a:cubicBezTo>
                <a:cubicBezTo>
                  <a:pt x="4767271" y="3638399"/>
                  <a:pt x="4486232" y="3916971"/>
                  <a:pt x="4127381" y="3975903"/>
                </a:cubicBezTo>
                <a:lnTo>
                  <a:pt x="4127264" y="3977042"/>
                </a:lnTo>
                <a:cubicBezTo>
                  <a:pt x="4121954" y="3978045"/>
                  <a:pt x="4116625" y="3978986"/>
                  <a:pt x="4111048" y="3978570"/>
                </a:cubicBezTo>
                <a:cubicBezTo>
                  <a:pt x="4079876" y="3984080"/>
                  <a:pt x="4047996" y="3987038"/>
                  <a:pt x="4015621" y="3987561"/>
                </a:cubicBezTo>
                <a:lnTo>
                  <a:pt x="3998503" y="3989174"/>
                </a:lnTo>
                <a:lnTo>
                  <a:pt x="3998477" y="3988683"/>
                </a:lnTo>
                <a:lnTo>
                  <a:pt x="3997978" y="3988716"/>
                </a:lnTo>
                <a:cubicBezTo>
                  <a:pt x="3997412" y="3984944"/>
                  <a:pt x="3997385" y="3981158"/>
                  <a:pt x="3997385" y="3977366"/>
                </a:cubicBezTo>
                <a:cubicBezTo>
                  <a:pt x="3997385" y="3971728"/>
                  <a:pt x="3997443" y="3966104"/>
                  <a:pt x="3998755" y="3960518"/>
                </a:cubicBezTo>
                <a:cubicBezTo>
                  <a:pt x="3998713" y="3929436"/>
                  <a:pt x="4001163" y="3898794"/>
                  <a:pt x="4006219" y="3868787"/>
                </a:cubicBezTo>
                <a:lnTo>
                  <a:pt x="4006760" y="3862150"/>
                </a:lnTo>
                <a:cubicBezTo>
                  <a:pt x="4006928" y="3862145"/>
                  <a:pt x="4007098" y="3862140"/>
                  <a:pt x="4007265" y="3862087"/>
                </a:cubicBezTo>
                <a:cubicBezTo>
                  <a:pt x="4057542" y="3511992"/>
                  <a:pt x="4338581" y="3233421"/>
                  <a:pt x="4697431" y="3174489"/>
                </a:cubicBezTo>
                <a:lnTo>
                  <a:pt x="4697548" y="3173350"/>
                </a:lnTo>
                <a:cubicBezTo>
                  <a:pt x="4702857" y="3172348"/>
                  <a:pt x="4708185" y="3171407"/>
                  <a:pt x="4713761" y="3171823"/>
                </a:cubicBezTo>
                <a:cubicBezTo>
                  <a:pt x="4744944" y="3166310"/>
                  <a:pt x="4776837" y="3163352"/>
                  <a:pt x="4809222" y="3162829"/>
                </a:cubicBezTo>
                <a:close/>
                <a:moveTo>
                  <a:pt x="3147947" y="3161219"/>
                </a:moveTo>
                <a:lnTo>
                  <a:pt x="3165034" y="3162829"/>
                </a:lnTo>
                <a:cubicBezTo>
                  <a:pt x="3197420" y="3163352"/>
                  <a:pt x="3229312" y="3166310"/>
                  <a:pt x="3260496" y="3171823"/>
                </a:cubicBezTo>
                <a:cubicBezTo>
                  <a:pt x="3266072" y="3171407"/>
                  <a:pt x="3271400" y="3172348"/>
                  <a:pt x="3276708" y="3173350"/>
                </a:cubicBezTo>
                <a:lnTo>
                  <a:pt x="3276826" y="3174489"/>
                </a:lnTo>
                <a:cubicBezTo>
                  <a:pt x="3635676" y="3233421"/>
                  <a:pt x="3916715" y="3511992"/>
                  <a:pt x="3966991" y="3862087"/>
                </a:cubicBezTo>
                <a:cubicBezTo>
                  <a:pt x="3967159" y="3862140"/>
                  <a:pt x="3967328" y="3862145"/>
                  <a:pt x="3967497" y="3862150"/>
                </a:cubicBezTo>
                <a:lnTo>
                  <a:pt x="3968037" y="3868787"/>
                </a:lnTo>
                <a:cubicBezTo>
                  <a:pt x="3973094" y="3898794"/>
                  <a:pt x="3975543" y="3929436"/>
                  <a:pt x="3975501" y="3960518"/>
                </a:cubicBezTo>
                <a:cubicBezTo>
                  <a:pt x="3976813" y="3966104"/>
                  <a:pt x="3976872" y="3971728"/>
                  <a:pt x="3976872" y="3977366"/>
                </a:cubicBezTo>
                <a:cubicBezTo>
                  <a:pt x="3976872" y="3981158"/>
                  <a:pt x="3976845" y="3984944"/>
                  <a:pt x="3976279" y="3988716"/>
                </a:cubicBezTo>
                <a:lnTo>
                  <a:pt x="3975780" y="3988683"/>
                </a:lnTo>
                <a:lnTo>
                  <a:pt x="3975754" y="3989174"/>
                </a:lnTo>
                <a:lnTo>
                  <a:pt x="3958635" y="3987561"/>
                </a:lnTo>
                <a:cubicBezTo>
                  <a:pt x="3926261" y="3987038"/>
                  <a:pt x="3894381" y="3984080"/>
                  <a:pt x="3863209" y="3978570"/>
                </a:cubicBezTo>
                <a:cubicBezTo>
                  <a:pt x="3857632" y="3978986"/>
                  <a:pt x="3852303" y="3978045"/>
                  <a:pt x="3846992" y="3977042"/>
                </a:cubicBezTo>
                <a:lnTo>
                  <a:pt x="3846876" y="3975903"/>
                </a:lnTo>
                <a:cubicBezTo>
                  <a:pt x="3488025" y="3916971"/>
                  <a:pt x="3206986" y="3638399"/>
                  <a:pt x="3156710" y="3288305"/>
                </a:cubicBezTo>
                <a:cubicBezTo>
                  <a:pt x="3156543" y="3288253"/>
                  <a:pt x="3156374" y="3288248"/>
                  <a:pt x="3156205" y="3288243"/>
                </a:cubicBezTo>
                <a:lnTo>
                  <a:pt x="3155667" y="3281619"/>
                </a:lnTo>
                <a:cubicBezTo>
                  <a:pt x="3150608" y="3251607"/>
                  <a:pt x="3148157" y="3220958"/>
                  <a:pt x="3148199" y="3189869"/>
                </a:cubicBezTo>
                <a:cubicBezTo>
                  <a:pt x="3146887" y="3184286"/>
                  <a:pt x="3146829" y="3178663"/>
                  <a:pt x="3146829" y="3173027"/>
                </a:cubicBezTo>
                <a:lnTo>
                  <a:pt x="3147423" y="3161677"/>
                </a:lnTo>
                <a:lnTo>
                  <a:pt x="3147921" y="3161709"/>
                </a:lnTo>
                <a:close/>
                <a:moveTo>
                  <a:pt x="3134159" y="3161219"/>
                </a:moveTo>
                <a:lnTo>
                  <a:pt x="3134185" y="3161709"/>
                </a:lnTo>
                <a:lnTo>
                  <a:pt x="3134683" y="3161677"/>
                </a:lnTo>
                <a:lnTo>
                  <a:pt x="3135277" y="3173027"/>
                </a:lnTo>
                <a:cubicBezTo>
                  <a:pt x="3135277" y="3178663"/>
                  <a:pt x="3135218" y="3184286"/>
                  <a:pt x="3133906" y="3189869"/>
                </a:cubicBezTo>
                <a:cubicBezTo>
                  <a:pt x="3133948" y="3220958"/>
                  <a:pt x="3131498" y="3251607"/>
                  <a:pt x="3126439" y="3281619"/>
                </a:cubicBezTo>
                <a:lnTo>
                  <a:pt x="3125901" y="3288243"/>
                </a:lnTo>
                <a:cubicBezTo>
                  <a:pt x="3125731" y="3288248"/>
                  <a:pt x="3125563" y="3288253"/>
                  <a:pt x="3125395" y="3288305"/>
                </a:cubicBezTo>
                <a:cubicBezTo>
                  <a:pt x="3075120" y="3638399"/>
                  <a:pt x="2794081" y="3916971"/>
                  <a:pt x="2435230" y="3975903"/>
                </a:cubicBezTo>
                <a:lnTo>
                  <a:pt x="2435113" y="3977042"/>
                </a:lnTo>
                <a:cubicBezTo>
                  <a:pt x="2429803" y="3978045"/>
                  <a:pt x="2424474" y="3978986"/>
                  <a:pt x="2418897" y="3978570"/>
                </a:cubicBezTo>
                <a:cubicBezTo>
                  <a:pt x="2387725" y="3984080"/>
                  <a:pt x="2355845" y="3987038"/>
                  <a:pt x="2323470" y="3987561"/>
                </a:cubicBezTo>
                <a:lnTo>
                  <a:pt x="2306352" y="3989174"/>
                </a:lnTo>
                <a:lnTo>
                  <a:pt x="2306326" y="3988683"/>
                </a:lnTo>
                <a:lnTo>
                  <a:pt x="2305827" y="3988716"/>
                </a:lnTo>
                <a:cubicBezTo>
                  <a:pt x="2305261" y="3984944"/>
                  <a:pt x="2305234" y="3981158"/>
                  <a:pt x="2305234" y="3977366"/>
                </a:cubicBezTo>
                <a:cubicBezTo>
                  <a:pt x="2305234" y="3971728"/>
                  <a:pt x="2305292" y="3966104"/>
                  <a:pt x="2306604" y="3960518"/>
                </a:cubicBezTo>
                <a:cubicBezTo>
                  <a:pt x="2306562" y="3929436"/>
                  <a:pt x="2309012" y="3898794"/>
                  <a:pt x="2314068" y="3868787"/>
                </a:cubicBezTo>
                <a:lnTo>
                  <a:pt x="2314609" y="3862150"/>
                </a:lnTo>
                <a:cubicBezTo>
                  <a:pt x="2314777" y="3862145"/>
                  <a:pt x="2314947" y="3862140"/>
                  <a:pt x="2315114" y="3862087"/>
                </a:cubicBezTo>
                <a:cubicBezTo>
                  <a:pt x="2365391" y="3511992"/>
                  <a:pt x="2646430" y="3233421"/>
                  <a:pt x="3005280" y="3174489"/>
                </a:cubicBezTo>
                <a:lnTo>
                  <a:pt x="3005397" y="3173350"/>
                </a:lnTo>
                <a:cubicBezTo>
                  <a:pt x="3010706" y="3172348"/>
                  <a:pt x="3016034" y="3171407"/>
                  <a:pt x="3021610" y="3171823"/>
                </a:cubicBezTo>
                <a:cubicBezTo>
                  <a:pt x="3052793" y="3166310"/>
                  <a:pt x="3084686" y="3163352"/>
                  <a:pt x="3117071" y="3162829"/>
                </a:cubicBezTo>
                <a:close/>
                <a:moveTo>
                  <a:pt x="1455796" y="3161219"/>
                </a:moveTo>
                <a:lnTo>
                  <a:pt x="1472883" y="3162829"/>
                </a:lnTo>
                <a:cubicBezTo>
                  <a:pt x="1505269" y="3163352"/>
                  <a:pt x="1537161" y="3166310"/>
                  <a:pt x="1568345" y="3171823"/>
                </a:cubicBezTo>
                <a:cubicBezTo>
                  <a:pt x="1573921" y="3171407"/>
                  <a:pt x="1579249" y="3172348"/>
                  <a:pt x="1584557" y="3173350"/>
                </a:cubicBezTo>
                <a:lnTo>
                  <a:pt x="1584675" y="3174489"/>
                </a:lnTo>
                <a:cubicBezTo>
                  <a:pt x="1943525" y="3233421"/>
                  <a:pt x="2224564" y="3511992"/>
                  <a:pt x="2274840" y="3862087"/>
                </a:cubicBezTo>
                <a:cubicBezTo>
                  <a:pt x="2275008" y="3862140"/>
                  <a:pt x="2275177" y="3862145"/>
                  <a:pt x="2275346" y="3862150"/>
                </a:cubicBezTo>
                <a:lnTo>
                  <a:pt x="2275886" y="3868787"/>
                </a:lnTo>
                <a:cubicBezTo>
                  <a:pt x="2280943" y="3898794"/>
                  <a:pt x="2283392" y="3929436"/>
                  <a:pt x="2283350" y="3960518"/>
                </a:cubicBezTo>
                <a:cubicBezTo>
                  <a:pt x="2284662" y="3966104"/>
                  <a:pt x="2284721" y="3971728"/>
                  <a:pt x="2284721" y="3977366"/>
                </a:cubicBezTo>
                <a:cubicBezTo>
                  <a:pt x="2284721" y="3981158"/>
                  <a:pt x="2284694" y="3984944"/>
                  <a:pt x="2284128" y="3988716"/>
                </a:cubicBezTo>
                <a:lnTo>
                  <a:pt x="2283629" y="3988683"/>
                </a:lnTo>
                <a:lnTo>
                  <a:pt x="2283603" y="3989174"/>
                </a:lnTo>
                <a:lnTo>
                  <a:pt x="2266484" y="3987561"/>
                </a:lnTo>
                <a:cubicBezTo>
                  <a:pt x="2234110" y="3987038"/>
                  <a:pt x="2202230" y="3984080"/>
                  <a:pt x="2171058" y="3978570"/>
                </a:cubicBezTo>
                <a:cubicBezTo>
                  <a:pt x="2165481" y="3978986"/>
                  <a:pt x="2160152" y="3978045"/>
                  <a:pt x="2154841" y="3977042"/>
                </a:cubicBezTo>
                <a:lnTo>
                  <a:pt x="2154725" y="3975903"/>
                </a:lnTo>
                <a:cubicBezTo>
                  <a:pt x="1795874" y="3916971"/>
                  <a:pt x="1514835" y="3638399"/>
                  <a:pt x="1464559" y="3288305"/>
                </a:cubicBezTo>
                <a:cubicBezTo>
                  <a:pt x="1464392" y="3288253"/>
                  <a:pt x="1464223" y="3288248"/>
                  <a:pt x="1464054" y="3288243"/>
                </a:cubicBezTo>
                <a:lnTo>
                  <a:pt x="1463515" y="3281619"/>
                </a:lnTo>
                <a:cubicBezTo>
                  <a:pt x="1458457" y="3251607"/>
                  <a:pt x="1456006" y="3220958"/>
                  <a:pt x="1456048" y="3189869"/>
                </a:cubicBezTo>
                <a:cubicBezTo>
                  <a:pt x="1454736" y="3184286"/>
                  <a:pt x="1454678" y="3178663"/>
                  <a:pt x="1454678" y="3173027"/>
                </a:cubicBezTo>
                <a:lnTo>
                  <a:pt x="1455272" y="3161677"/>
                </a:lnTo>
                <a:lnTo>
                  <a:pt x="1455770" y="3161709"/>
                </a:lnTo>
                <a:close/>
                <a:moveTo>
                  <a:pt x="1442008" y="3161219"/>
                </a:moveTo>
                <a:lnTo>
                  <a:pt x="1442034" y="3161709"/>
                </a:lnTo>
                <a:lnTo>
                  <a:pt x="1442532" y="3161677"/>
                </a:lnTo>
                <a:lnTo>
                  <a:pt x="1443126" y="3173027"/>
                </a:lnTo>
                <a:cubicBezTo>
                  <a:pt x="1443126" y="3178663"/>
                  <a:pt x="1443067" y="3184286"/>
                  <a:pt x="1441755" y="3189869"/>
                </a:cubicBezTo>
                <a:cubicBezTo>
                  <a:pt x="1441797" y="3220958"/>
                  <a:pt x="1439347" y="3251607"/>
                  <a:pt x="1434288" y="3281619"/>
                </a:cubicBezTo>
                <a:lnTo>
                  <a:pt x="1433750" y="3288243"/>
                </a:lnTo>
                <a:cubicBezTo>
                  <a:pt x="1433580" y="3288248"/>
                  <a:pt x="1433412" y="3288253"/>
                  <a:pt x="1433244" y="3288305"/>
                </a:cubicBezTo>
                <a:cubicBezTo>
                  <a:pt x="1382969" y="3638399"/>
                  <a:pt x="1101930" y="3916971"/>
                  <a:pt x="743079" y="3975903"/>
                </a:cubicBezTo>
                <a:lnTo>
                  <a:pt x="742962" y="3977042"/>
                </a:lnTo>
                <a:cubicBezTo>
                  <a:pt x="737652" y="3978045"/>
                  <a:pt x="732323" y="3978986"/>
                  <a:pt x="726746" y="3978570"/>
                </a:cubicBezTo>
                <a:cubicBezTo>
                  <a:pt x="695574" y="3984080"/>
                  <a:pt x="663693" y="3987038"/>
                  <a:pt x="631319" y="3987561"/>
                </a:cubicBezTo>
                <a:lnTo>
                  <a:pt x="614201" y="3989174"/>
                </a:lnTo>
                <a:lnTo>
                  <a:pt x="614175" y="3988683"/>
                </a:lnTo>
                <a:lnTo>
                  <a:pt x="613676" y="3988716"/>
                </a:lnTo>
                <a:cubicBezTo>
                  <a:pt x="613110" y="3984944"/>
                  <a:pt x="613083" y="3981158"/>
                  <a:pt x="613083" y="3977366"/>
                </a:cubicBezTo>
                <a:cubicBezTo>
                  <a:pt x="613083" y="3971728"/>
                  <a:pt x="613141" y="3966104"/>
                  <a:pt x="614453" y="3960518"/>
                </a:cubicBezTo>
                <a:cubicBezTo>
                  <a:pt x="614411" y="3929436"/>
                  <a:pt x="616861" y="3898794"/>
                  <a:pt x="621917" y="3868787"/>
                </a:cubicBezTo>
                <a:lnTo>
                  <a:pt x="622458" y="3862150"/>
                </a:lnTo>
                <a:cubicBezTo>
                  <a:pt x="622626" y="3862145"/>
                  <a:pt x="622796" y="3862140"/>
                  <a:pt x="622963" y="3862087"/>
                </a:cubicBezTo>
                <a:cubicBezTo>
                  <a:pt x="673240" y="3511992"/>
                  <a:pt x="954279" y="3233421"/>
                  <a:pt x="1313129" y="3174489"/>
                </a:cubicBezTo>
                <a:lnTo>
                  <a:pt x="1313246" y="3173350"/>
                </a:lnTo>
                <a:cubicBezTo>
                  <a:pt x="1318555" y="3172348"/>
                  <a:pt x="1323883" y="3171407"/>
                  <a:pt x="1329459" y="3171823"/>
                </a:cubicBezTo>
                <a:cubicBezTo>
                  <a:pt x="1360642" y="3166310"/>
                  <a:pt x="1392535" y="3163352"/>
                  <a:pt x="1424920" y="3162829"/>
                </a:cubicBezTo>
                <a:close/>
                <a:moveTo>
                  <a:pt x="10909360" y="2447425"/>
                </a:moveTo>
                <a:cubicBezTo>
                  <a:pt x="10962636" y="2718331"/>
                  <a:pt x="11177479" y="2933128"/>
                  <a:pt x="11452669" y="2992271"/>
                </a:cubicBezTo>
                <a:cubicBezTo>
                  <a:pt x="11399394" y="2721365"/>
                  <a:pt x="11184550" y="2506568"/>
                  <a:pt x="10909360" y="2447425"/>
                </a:cubicBezTo>
                <a:close/>
                <a:moveTo>
                  <a:pt x="10602109" y="2447425"/>
                </a:moveTo>
                <a:cubicBezTo>
                  <a:pt x="10326919" y="2506568"/>
                  <a:pt x="10112075" y="2721365"/>
                  <a:pt x="10058800" y="2992271"/>
                </a:cubicBezTo>
                <a:cubicBezTo>
                  <a:pt x="10333990" y="2933128"/>
                  <a:pt x="10548833" y="2718331"/>
                  <a:pt x="10602109" y="2447425"/>
                </a:cubicBezTo>
                <a:close/>
                <a:moveTo>
                  <a:pt x="9217207" y="2447425"/>
                </a:moveTo>
                <a:cubicBezTo>
                  <a:pt x="9270483" y="2718331"/>
                  <a:pt x="9485326" y="2933128"/>
                  <a:pt x="9760516" y="2992271"/>
                </a:cubicBezTo>
                <a:cubicBezTo>
                  <a:pt x="9707241" y="2721365"/>
                  <a:pt x="9492397" y="2506568"/>
                  <a:pt x="9217207" y="2447425"/>
                </a:cubicBezTo>
                <a:close/>
                <a:moveTo>
                  <a:pt x="8909958" y="2447425"/>
                </a:moveTo>
                <a:cubicBezTo>
                  <a:pt x="8634768" y="2506568"/>
                  <a:pt x="8419924" y="2721365"/>
                  <a:pt x="8366649" y="2992271"/>
                </a:cubicBezTo>
                <a:cubicBezTo>
                  <a:pt x="8641839" y="2933128"/>
                  <a:pt x="8856682" y="2718331"/>
                  <a:pt x="8909958" y="2447425"/>
                </a:cubicBezTo>
                <a:close/>
                <a:moveTo>
                  <a:pt x="7525056" y="2447425"/>
                </a:moveTo>
                <a:cubicBezTo>
                  <a:pt x="7578332" y="2718331"/>
                  <a:pt x="7793175" y="2933128"/>
                  <a:pt x="8068365" y="2992271"/>
                </a:cubicBezTo>
                <a:cubicBezTo>
                  <a:pt x="8015090" y="2721365"/>
                  <a:pt x="7800246" y="2506568"/>
                  <a:pt x="7525056" y="2447425"/>
                </a:cubicBezTo>
                <a:close/>
                <a:moveTo>
                  <a:pt x="7217807" y="2447425"/>
                </a:moveTo>
                <a:cubicBezTo>
                  <a:pt x="6942617" y="2506568"/>
                  <a:pt x="6727773" y="2721365"/>
                  <a:pt x="6674498" y="2992271"/>
                </a:cubicBezTo>
                <a:cubicBezTo>
                  <a:pt x="6949688" y="2933128"/>
                  <a:pt x="7164531" y="2718331"/>
                  <a:pt x="7217807" y="2447425"/>
                </a:cubicBezTo>
                <a:close/>
                <a:moveTo>
                  <a:pt x="5832905" y="2447425"/>
                </a:moveTo>
                <a:cubicBezTo>
                  <a:pt x="5886181" y="2718331"/>
                  <a:pt x="6101024" y="2933128"/>
                  <a:pt x="6376214" y="2992271"/>
                </a:cubicBezTo>
                <a:cubicBezTo>
                  <a:pt x="6322939" y="2721365"/>
                  <a:pt x="6108095" y="2506568"/>
                  <a:pt x="5832905" y="2447425"/>
                </a:cubicBezTo>
                <a:close/>
                <a:moveTo>
                  <a:pt x="5525656" y="2447425"/>
                </a:moveTo>
                <a:cubicBezTo>
                  <a:pt x="5250466" y="2506568"/>
                  <a:pt x="5035622" y="2721365"/>
                  <a:pt x="4982347" y="2992271"/>
                </a:cubicBezTo>
                <a:cubicBezTo>
                  <a:pt x="5257537" y="2933128"/>
                  <a:pt x="5472380" y="2718331"/>
                  <a:pt x="5525656" y="2447425"/>
                </a:cubicBezTo>
                <a:close/>
                <a:moveTo>
                  <a:pt x="4140754" y="2447425"/>
                </a:moveTo>
                <a:cubicBezTo>
                  <a:pt x="4194030" y="2718331"/>
                  <a:pt x="4408873" y="2933128"/>
                  <a:pt x="4684063" y="2992271"/>
                </a:cubicBezTo>
                <a:cubicBezTo>
                  <a:pt x="4630788" y="2721365"/>
                  <a:pt x="4415944" y="2506568"/>
                  <a:pt x="4140754" y="2447425"/>
                </a:cubicBezTo>
                <a:close/>
                <a:moveTo>
                  <a:pt x="3833505" y="2447425"/>
                </a:moveTo>
                <a:cubicBezTo>
                  <a:pt x="3558315" y="2506568"/>
                  <a:pt x="3343471" y="2721365"/>
                  <a:pt x="3290196" y="2992271"/>
                </a:cubicBezTo>
                <a:cubicBezTo>
                  <a:pt x="3565386" y="2933128"/>
                  <a:pt x="3780229" y="2718331"/>
                  <a:pt x="3833505" y="2447425"/>
                </a:cubicBezTo>
                <a:close/>
                <a:moveTo>
                  <a:pt x="2448603" y="2447425"/>
                </a:moveTo>
                <a:cubicBezTo>
                  <a:pt x="2501879" y="2718331"/>
                  <a:pt x="2716722" y="2933128"/>
                  <a:pt x="2991912" y="2992271"/>
                </a:cubicBezTo>
                <a:cubicBezTo>
                  <a:pt x="2938637" y="2721365"/>
                  <a:pt x="2723793" y="2506568"/>
                  <a:pt x="2448603" y="2447425"/>
                </a:cubicBezTo>
                <a:close/>
                <a:moveTo>
                  <a:pt x="2141354" y="2447425"/>
                </a:moveTo>
                <a:cubicBezTo>
                  <a:pt x="1866164" y="2506568"/>
                  <a:pt x="1651320" y="2721365"/>
                  <a:pt x="1598045" y="2992271"/>
                </a:cubicBezTo>
                <a:cubicBezTo>
                  <a:pt x="1873235" y="2933128"/>
                  <a:pt x="2088078" y="2718331"/>
                  <a:pt x="2141354" y="2447425"/>
                </a:cubicBezTo>
                <a:close/>
                <a:moveTo>
                  <a:pt x="756452" y="2447425"/>
                </a:moveTo>
                <a:cubicBezTo>
                  <a:pt x="809728" y="2718331"/>
                  <a:pt x="1024571" y="2933128"/>
                  <a:pt x="1299761" y="2992271"/>
                </a:cubicBezTo>
                <a:cubicBezTo>
                  <a:pt x="1246486" y="2721365"/>
                  <a:pt x="1031642" y="2506568"/>
                  <a:pt x="756452" y="2447425"/>
                </a:cubicBezTo>
                <a:close/>
                <a:moveTo>
                  <a:pt x="12192000" y="2344615"/>
                </a:moveTo>
                <a:lnTo>
                  <a:pt x="12192000" y="2477663"/>
                </a:lnTo>
                <a:cubicBezTo>
                  <a:pt x="11966807" y="2562375"/>
                  <a:pt x="11797421" y="2755980"/>
                  <a:pt x="11750953" y="2992271"/>
                </a:cubicBezTo>
                <a:cubicBezTo>
                  <a:pt x="11935988" y="2952504"/>
                  <a:pt x="12093739" y="2842365"/>
                  <a:pt x="12192000" y="2691161"/>
                </a:cubicBezTo>
                <a:lnTo>
                  <a:pt x="12192000" y="2892735"/>
                </a:lnTo>
                <a:cubicBezTo>
                  <a:pt x="12071770" y="3011736"/>
                  <a:pt x="11914089" y="3094511"/>
                  <a:pt x="11737582" y="3123727"/>
                </a:cubicBezTo>
                <a:lnTo>
                  <a:pt x="11737466" y="3124875"/>
                </a:lnTo>
                <a:cubicBezTo>
                  <a:pt x="11732155" y="3125886"/>
                  <a:pt x="11726826" y="3126834"/>
                  <a:pt x="11721249" y="3126415"/>
                </a:cubicBezTo>
                <a:cubicBezTo>
                  <a:pt x="11690077" y="3131969"/>
                  <a:pt x="11658197" y="3134950"/>
                  <a:pt x="11625822" y="3135477"/>
                </a:cubicBezTo>
                <a:lnTo>
                  <a:pt x="11608704" y="3137103"/>
                </a:lnTo>
                <a:lnTo>
                  <a:pt x="11608678" y="3136608"/>
                </a:lnTo>
                <a:lnTo>
                  <a:pt x="11608179" y="3136641"/>
                </a:lnTo>
                <a:cubicBezTo>
                  <a:pt x="11607613" y="3132839"/>
                  <a:pt x="11607586" y="3129023"/>
                  <a:pt x="11607586" y="3125201"/>
                </a:cubicBezTo>
                <a:cubicBezTo>
                  <a:pt x="11607586" y="3119519"/>
                  <a:pt x="11607645" y="3113850"/>
                  <a:pt x="11608957" y="3108220"/>
                </a:cubicBezTo>
                <a:cubicBezTo>
                  <a:pt x="11608914" y="3076892"/>
                  <a:pt x="11611364" y="3046007"/>
                  <a:pt x="11616421" y="3015763"/>
                </a:cubicBezTo>
                <a:lnTo>
                  <a:pt x="11616961" y="3009073"/>
                </a:lnTo>
                <a:cubicBezTo>
                  <a:pt x="11617130" y="3009068"/>
                  <a:pt x="11617299" y="3009063"/>
                  <a:pt x="11617466" y="3009010"/>
                </a:cubicBezTo>
                <a:cubicBezTo>
                  <a:pt x="11662185" y="2695154"/>
                  <a:pt x="11889463" y="2438329"/>
                  <a:pt x="12192000" y="2344615"/>
                </a:cubicBezTo>
                <a:close/>
                <a:moveTo>
                  <a:pt x="10767111" y="2302594"/>
                </a:moveTo>
                <a:lnTo>
                  <a:pt x="10784198" y="2304217"/>
                </a:lnTo>
                <a:cubicBezTo>
                  <a:pt x="10816584" y="2304744"/>
                  <a:pt x="10848477" y="2307725"/>
                  <a:pt x="10879660" y="2313282"/>
                </a:cubicBezTo>
                <a:cubicBezTo>
                  <a:pt x="10885236" y="2312863"/>
                  <a:pt x="10890564" y="2313811"/>
                  <a:pt x="10895873" y="2314821"/>
                </a:cubicBezTo>
                <a:lnTo>
                  <a:pt x="10895990" y="2315969"/>
                </a:lnTo>
                <a:cubicBezTo>
                  <a:pt x="11254840" y="2375367"/>
                  <a:pt x="11535879" y="2656144"/>
                  <a:pt x="11586156" y="3009010"/>
                </a:cubicBezTo>
                <a:cubicBezTo>
                  <a:pt x="11586323" y="3009063"/>
                  <a:pt x="11586492" y="3009068"/>
                  <a:pt x="11586661" y="3009073"/>
                </a:cubicBezTo>
                <a:lnTo>
                  <a:pt x="11587201" y="3015763"/>
                </a:lnTo>
                <a:cubicBezTo>
                  <a:pt x="11592258" y="3046007"/>
                  <a:pt x="11594708" y="3076892"/>
                  <a:pt x="11594665" y="3108220"/>
                </a:cubicBezTo>
                <a:cubicBezTo>
                  <a:pt x="11595977" y="3113850"/>
                  <a:pt x="11596036" y="3119519"/>
                  <a:pt x="11596036" y="3125201"/>
                </a:cubicBezTo>
                <a:cubicBezTo>
                  <a:pt x="11596036" y="3129023"/>
                  <a:pt x="11596009" y="3132839"/>
                  <a:pt x="11595443" y="3136641"/>
                </a:cubicBezTo>
                <a:lnTo>
                  <a:pt x="11594944" y="3136608"/>
                </a:lnTo>
                <a:lnTo>
                  <a:pt x="11594918" y="3137103"/>
                </a:lnTo>
                <a:lnTo>
                  <a:pt x="11577800" y="3135477"/>
                </a:lnTo>
                <a:cubicBezTo>
                  <a:pt x="11545425" y="3134950"/>
                  <a:pt x="11513545" y="3131969"/>
                  <a:pt x="11482373" y="3126415"/>
                </a:cubicBezTo>
                <a:cubicBezTo>
                  <a:pt x="11476796" y="3126834"/>
                  <a:pt x="11471467" y="3125886"/>
                  <a:pt x="11466156" y="3124875"/>
                </a:cubicBezTo>
                <a:lnTo>
                  <a:pt x="11466040" y="3123727"/>
                </a:lnTo>
                <a:cubicBezTo>
                  <a:pt x="11107189" y="3064328"/>
                  <a:pt x="10826150" y="2783551"/>
                  <a:pt x="10775875" y="2430686"/>
                </a:cubicBezTo>
                <a:cubicBezTo>
                  <a:pt x="10775707" y="2430633"/>
                  <a:pt x="10775539" y="2430628"/>
                  <a:pt x="10775369" y="2430623"/>
                </a:cubicBezTo>
                <a:lnTo>
                  <a:pt x="10774831" y="2423947"/>
                </a:lnTo>
                <a:cubicBezTo>
                  <a:pt x="10769772" y="2393697"/>
                  <a:pt x="10767321" y="2362806"/>
                  <a:pt x="10767364" y="2331471"/>
                </a:cubicBezTo>
                <a:cubicBezTo>
                  <a:pt x="10766052" y="2325843"/>
                  <a:pt x="10765993" y="2320176"/>
                  <a:pt x="10765993" y="2314495"/>
                </a:cubicBezTo>
                <a:lnTo>
                  <a:pt x="10766587" y="2303055"/>
                </a:lnTo>
                <a:lnTo>
                  <a:pt x="10767085" y="2303088"/>
                </a:lnTo>
                <a:close/>
                <a:moveTo>
                  <a:pt x="10744358" y="2302594"/>
                </a:moveTo>
                <a:lnTo>
                  <a:pt x="10744384" y="2303088"/>
                </a:lnTo>
                <a:lnTo>
                  <a:pt x="10744882" y="2303055"/>
                </a:lnTo>
                <a:lnTo>
                  <a:pt x="10745476" y="2314495"/>
                </a:lnTo>
                <a:cubicBezTo>
                  <a:pt x="10745476" y="2320176"/>
                  <a:pt x="10745417" y="2325843"/>
                  <a:pt x="10744105" y="2331471"/>
                </a:cubicBezTo>
                <a:cubicBezTo>
                  <a:pt x="10744148" y="2362806"/>
                  <a:pt x="10741697" y="2393697"/>
                  <a:pt x="10736638" y="2423947"/>
                </a:cubicBezTo>
                <a:lnTo>
                  <a:pt x="10736100" y="2430623"/>
                </a:lnTo>
                <a:cubicBezTo>
                  <a:pt x="10735930" y="2430628"/>
                  <a:pt x="10735762" y="2430633"/>
                  <a:pt x="10735594" y="2430686"/>
                </a:cubicBezTo>
                <a:cubicBezTo>
                  <a:pt x="10685319" y="2783551"/>
                  <a:pt x="10404280" y="3064328"/>
                  <a:pt x="10045429" y="3123727"/>
                </a:cubicBezTo>
                <a:lnTo>
                  <a:pt x="10045313" y="3124875"/>
                </a:lnTo>
                <a:cubicBezTo>
                  <a:pt x="10040002" y="3125886"/>
                  <a:pt x="10034673" y="3126834"/>
                  <a:pt x="10029096" y="3126415"/>
                </a:cubicBezTo>
                <a:cubicBezTo>
                  <a:pt x="9997924" y="3131969"/>
                  <a:pt x="9966044" y="3134950"/>
                  <a:pt x="9933669" y="3135477"/>
                </a:cubicBezTo>
                <a:lnTo>
                  <a:pt x="9916551" y="3137103"/>
                </a:lnTo>
                <a:lnTo>
                  <a:pt x="9916525" y="3136608"/>
                </a:lnTo>
                <a:lnTo>
                  <a:pt x="9916026" y="3136641"/>
                </a:lnTo>
                <a:cubicBezTo>
                  <a:pt x="9915460" y="3132839"/>
                  <a:pt x="9915433" y="3129023"/>
                  <a:pt x="9915433" y="3125201"/>
                </a:cubicBezTo>
                <a:cubicBezTo>
                  <a:pt x="9915433" y="3119519"/>
                  <a:pt x="9915492" y="3113850"/>
                  <a:pt x="9916804" y="3108220"/>
                </a:cubicBezTo>
                <a:cubicBezTo>
                  <a:pt x="9916761" y="3076892"/>
                  <a:pt x="9919211" y="3046007"/>
                  <a:pt x="9924268" y="3015763"/>
                </a:cubicBezTo>
                <a:lnTo>
                  <a:pt x="9924808" y="3009073"/>
                </a:lnTo>
                <a:cubicBezTo>
                  <a:pt x="9924977" y="3009068"/>
                  <a:pt x="9925146" y="3009063"/>
                  <a:pt x="9925314" y="3009010"/>
                </a:cubicBezTo>
                <a:cubicBezTo>
                  <a:pt x="9975590" y="2656144"/>
                  <a:pt x="10256629" y="2375367"/>
                  <a:pt x="10615479" y="2315969"/>
                </a:cubicBezTo>
                <a:lnTo>
                  <a:pt x="10615596" y="2314821"/>
                </a:lnTo>
                <a:cubicBezTo>
                  <a:pt x="10620905" y="2313811"/>
                  <a:pt x="10626233" y="2312863"/>
                  <a:pt x="10631809" y="2313282"/>
                </a:cubicBezTo>
                <a:cubicBezTo>
                  <a:pt x="10662992" y="2307725"/>
                  <a:pt x="10694885" y="2304744"/>
                  <a:pt x="10727271" y="2304217"/>
                </a:cubicBezTo>
                <a:close/>
                <a:moveTo>
                  <a:pt x="9074958" y="2302594"/>
                </a:moveTo>
                <a:lnTo>
                  <a:pt x="9092045" y="2304217"/>
                </a:lnTo>
                <a:cubicBezTo>
                  <a:pt x="9124431" y="2304744"/>
                  <a:pt x="9156324" y="2307725"/>
                  <a:pt x="9187507" y="2313282"/>
                </a:cubicBezTo>
                <a:cubicBezTo>
                  <a:pt x="9193083" y="2312863"/>
                  <a:pt x="9198411" y="2313811"/>
                  <a:pt x="9203720" y="2314821"/>
                </a:cubicBezTo>
                <a:lnTo>
                  <a:pt x="9203837" y="2315969"/>
                </a:lnTo>
                <a:cubicBezTo>
                  <a:pt x="9562687" y="2375367"/>
                  <a:pt x="9843726" y="2656144"/>
                  <a:pt x="9894002" y="3009010"/>
                </a:cubicBezTo>
                <a:cubicBezTo>
                  <a:pt x="9894170" y="3009063"/>
                  <a:pt x="9894339" y="3009068"/>
                  <a:pt x="9894508" y="3009073"/>
                </a:cubicBezTo>
                <a:lnTo>
                  <a:pt x="9895048" y="3015763"/>
                </a:lnTo>
                <a:cubicBezTo>
                  <a:pt x="9900105" y="3046007"/>
                  <a:pt x="9902555" y="3076892"/>
                  <a:pt x="9902512" y="3108220"/>
                </a:cubicBezTo>
                <a:cubicBezTo>
                  <a:pt x="9903824" y="3113850"/>
                  <a:pt x="9903883" y="3119519"/>
                  <a:pt x="9903883" y="3125201"/>
                </a:cubicBezTo>
                <a:cubicBezTo>
                  <a:pt x="9903883" y="3129023"/>
                  <a:pt x="9903856" y="3132839"/>
                  <a:pt x="9903290" y="3136641"/>
                </a:cubicBezTo>
                <a:lnTo>
                  <a:pt x="9902791" y="3136608"/>
                </a:lnTo>
                <a:lnTo>
                  <a:pt x="9902765" y="3137103"/>
                </a:lnTo>
                <a:lnTo>
                  <a:pt x="9885647" y="3135477"/>
                </a:lnTo>
                <a:cubicBezTo>
                  <a:pt x="9853272" y="3134950"/>
                  <a:pt x="9821392" y="3131969"/>
                  <a:pt x="9790220" y="3126415"/>
                </a:cubicBezTo>
                <a:cubicBezTo>
                  <a:pt x="9784643" y="3126834"/>
                  <a:pt x="9779314" y="3125886"/>
                  <a:pt x="9774003" y="3124875"/>
                </a:cubicBezTo>
                <a:lnTo>
                  <a:pt x="9773887" y="3123727"/>
                </a:lnTo>
                <a:cubicBezTo>
                  <a:pt x="9415036" y="3064328"/>
                  <a:pt x="9133997" y="2783551"/>
                  <a:pt x="9083722" y="2430686"/>
                </a:cubicBezTo>
                <a:cubicBezTo>
                  <a:pt x="9083554" y="2430633"/>
                  <a:pt x="9083386" y="2430628"/>
                  <a:pt x="9083216" y="2430623"/>
                </a:cubicBezTo>
                <a:lnTo>
                  <a:pt x="9082678" y="2423947"/>
                </a:lnTo>
                <a:cubicBezTo>
                  <a:pt x="9077619" y="2393697"/>
                  <a:pt x="9075168" y="2362806"/>
                  <a:pt x="9075211" y="2331471"/>
                </a:cubicBezTo>
                <a:cubicBezTo>
                  <a:pt x="9073899" y="2325843"/>
                  <a:pt x="9073840" y="2320176"/>
                  <a:pt x="9073840" y="2314495"/>
                </a:cubicBezTo>
                <a:lnTo>
                  <a:pt x="9074434" y="2303055"/>
                </a:lnTo>
                <a:lnTo>
                  <a:pt x="9074932" y="2303088"/>
                </a:lnTo>
                <a:close/>
                <a:moveTo>
                  <a:pt x="9052207" y="2302594"/>
                </a:moveTo>
                <a:lnTo>
                  <a:pt x="9052233" y="2303088"/>
                </a:lnTo>
                <a:lnTo>
                  <a:pt x="9052731" y="2303055"/>
                </a:lnTo>
                <a:lnTo>
                  <a:pt x="9053325" y="2314495"/>
                </a:lnTo>
                <a:cubicBezTo>
                  <a:pt x="9053325" y="2320176"/>
                  <a:pt x="9053266" y="2325843"/>
                  <a:pt x="9051954" y="2331471"/>
                </a:cubicBezTo>
                <a:cubicBezTo>
                  <a:pt x="9051997" y="2362806"/>
                  <a:pt x="9049546" y="2393697"/>
                  <a:pt x="9044487" y="2423947"/>
                </a:cubicBezTo>
                <a:lnTo>
                  <a:pt x="9043949" y="2430623"/>
                </a:lnTo>
                <a:cubicBezTo>
                  <a:pt x="9043779" y="2430628"/>
                  <a:pt x="9043611" y="2430633"/>
                  <a:pt x="9043443" y="2430686"/>
                </a:cubicBezTo>
                <a:cubicBezTo>
                  <a:pt x="8993168" y="2783551"/>
                  <a:pt x="8712129" y="3064328"/>
                  <a:pt x="8353278" y="3123727"/>
                </a:cubicBezTo>
                <a:lnTo>
                  <a:pt x="8353162" y="3124875"/>
                </a:lnTo>
                <a:cubicBezTo>
                  <a:pt x="8347851" y="3125886"/>
                  <a:pt x="8342522" y="3126834"/>
                  <a:pt x="8336945" y="3126415"/>
                </a:cubicBezTo>
                <a:cubicBezTo>
                  <a:pt x="8305773" y="3131969"/>
                  <a:pt x="8273893" y="3134950"/>
                  <a:pt x="8241519" y="3135477"/>
                </a:cubicBezTo>
                <a:lnTo>
                  <a:pt x="8224400" y="3137103"/>
                </a:lnTo>
                <a:lnTo>
                  <a:pt x="8224374" y="3136608"/>
                </a:lnTo>
                <a:lnTo>
                  <a:pt x="8223875" y="3136641"/>
                </a:lnTo>
                <a:cubicBezTo>
                  <a:pt x="8223309" y="3132839"/>
                  <a:pt x="8223282" y="3129023"/>
                  <a:pt x="8223282" y="3125201"/>
                </a:cubicBezTo>
                <a:cubicBezTo>
                  <a:pt x="8223282" y="3119519"/>
                  <a:pt x="8223341" y="3113850"/>
                  <a:pt x="8224653" y="3108220"/>
                </a:cubicBezTo>
                <a:cubicBezTo>
                  <a:pt x="8224611" y="3076892"/>
                  <a:pt x="8227060" y="3046007"/>
                  <a:pt x="8232117" y="3015763"/>
                </a:cubicBezTo>
                <a:lnTo>
                  <a:pt x="8232657" y="3009073"/>
                </a:lnTo>
                <a:cubicBezTo>
                  <a:pt x="8232826" y="3009068"/>
                  <a:pt x="8232995" y="3009063"/>
                  <a:pt x="8233163" y="3009010"/>
                </a:cubicBezTo>
                <a:cubicBezTo>
                  <a:pt x="8283439" y="2656144"/>
                  <a:pt x="8564478" y="2375367"/>
                  <a:pt x="8923328" y="2315969"/>
                </a:cubicBezTo>
                <a:lnTo>
                  <a:pt x="8923445" y="2314821"/>
                </a:lnTo>
                <a:cubicBezTo>
                  <a:pt x="8928754" y="2313811"/>
                  <a:pt x="8934082" y="2312863"/>
                  <a:pt x="8939658" y="2313282"/>
                </a:cubicBezTo>
                <a:cubicBezTo>
                  <a:pt x="8970841" y="2307725"/>
                  <a:pt x="9002734" y="2304744"/>
                  <a:pt x="9035120" y="2304217"/>
                </a:cubicBezTo>
                <a:close/>
                <a:moveTo>
                  <a:pt x="7382807" y="2302594"/>
                </a:moveTo>
                <a:lnTo>
                  <a:pt x="7399895" y="2304217"/>
                </a:lnTo>
                <a:cubicBezTo>
                  <a:pt x="7432280" y="2304744"/>
                  <a:pt x="7464173" y="2307725"/>
                  <a:pt x="7495356" y="2313282"/>
                </a:cubicBezTo>
                <a:cubicBezTo>
                  <a:pt x="7500932" y="2312863"/>
                  <a:pt x="7506260" y="2313811"/>
                  <a:pt x="7511569" y="2314821"/>
                </a:cubicBezTo>
                <a:lnTo>
                  <a:pt x="7511686" y="2315969"/>
                </a:lnTo>
                <a:cubicBezTo>
                  <a:pt x="7870536" y="2375367"/>
                  <a:pt x="8151575" y="2656144"/>
                  <a:pt x="8201852" y="3009010"/>
                </a:cubicBezTo>
                <a:cubicBezTo>
                  <a:pt x="8202019" y="3009063"/>
                  <a:pt x="8202189" y="3009068"/>
                  <a:pt x="8202357" y="3009073"/>
                </a:cubicBezTo>
                <a:lnTo>
                  <a:pt x="8202898" y="3015763"/>
                </a:lnTo>
                <a:cubicBezTo>
                  <a:pt x="8207954" y="3046007"/>
                  <a:pt x="8210404" y="3076892"/>
                  <a:pt x="8210362" y="3108220"/>
                </a:cubicBezTo>
                <a:cubicBezTo>
                  <a:pt x="8211674" y="3113850"/>
                  <a:pt x="8211732" y="3119519"/>
                  <a:pt x="8211732" y="3125201"/>
                </a:cubicBezTo>
                <a:cubicBezTo>
                  <a:pt x="8211732" y="3129023"/>
                  <a:pt x="8211705" y="3132839"/>
                  <a:pt x="8211139" y="3136641"/>
                </a:cubicBezTo>
                <a:lnTo>
                  <a:pt x="8210640" y="3136608"/>
                </a:lnTo>
                <a:lnTo>
                  <a:pt x="8210614" y="3137103"/>
                </a:lnTo>
                <a:lnTo>
                  <a:pt x="8193496" y="3135477"/>
                </a:lnTo>
                <a:cubicBezTo>
                  <a:pt x="8161122" y="3134950"/>
                  <a:pt x="8129241" y="3131969"/>
                  <a:pt x="8098069" y="3126415"/>
                </a:cubicBezTo>
                <a:cubicBezTo>
                  <a:pt x="8092492" y="3126834"/>
                  <a:pt x="8087163" y="3125886"/>
                  <a:pt x="8081853" y="3124875"/>
                </a:cubicBezTo>
                <a:lnTo>
                  <a:pt x="8081737" y="3123727"/>
                </a:lnTo>
                <a:cubicBezTo>
                  <a:pt x="7722885" y="3064328"/>
                  <a:pt x="7441846" y="2783551"/>
                  <a:pt x="7391571" y="2430686"/>
                </a:cubicBezTo>
                <a:cubicBezTo>
                  <a:pt x="7391403" y="2430633"/>
                  <a:pt x="7391235" y="2430628"/>
                  <a:pt x="7391065" y="2430623"/>
                </a:cubicBezTo>
                <a:lnTo>
                  <a:pt x="7390527" y="2423947"/>
                </a:lnTo>
                <a:cubicBezTo>
                  <a:pt x="7385468" y="2393697"/>
                  <a:pt x="7383018" y="2362806"/>
                  <a:pt x="7383060" y="2331471"/>
                </a:cubicBezTo>
                <a:cubicBezTo>
                  <a:pt x="7381748" y="2325843"/>
                  <a:pt x="7381689" y="2320176"/>
                  <a:pt x="7381689" y="2314495"/>
                </a:cubicBezTo>
                <a:lnTo>
                  <a:pt x="7382283" y="2303055"/>
                </a:lnTo>
                <a:lnTo>
                  <a:pt x="7382781" y="2303088"/>
                </a:lnTo>
                <a:close/>
                <a:moveTo>
                  <a:pt x="7360056" y="2302594"/>
                </a:moveTo>
                <a:lnTo>
                  <a:pt x="7360082" y="2303088"/>
                </a:lnTo>
                <a:lnTo>
                  <a:pt x="7360580" y="2303055"/>
                </a:lnTo>
                <a:lnTo>
                  <a:pt x="7361174" y="2314495"/>
                </a:lnTo>
                <a:cubicBezTo>
                  <a:pt x="7361174" y="2320176"/>
                  <a:pt x="7361116" y="2325843"/>
                  <a:pt x="7359804" y="2331471"/>
                </a:cubicBezTo>
                <a:cubicBezTo>
                  <a:pt x="7359846" y="2362806"/>
                  <a:pt x="7357395" y="2393697"/>
                  <a:pt x="7352337" y="2423947"/>
                </a:cubicBezTo>
                <a:lnTo>
                  <a:pt x="7351798" y="2430623"/>
                </a:lnTo>
                <a:cubicBezTo>
                  <a:pt x="7351629" y="2430628"/>
                  <a:pt x="7351460" y="2430633"/>
                  <a:pt x="7351293" y="2430686"/>
                </a:cubicBezTo>
                <a:cubicBezTo>
                  <a:pt x="7301017" y="2783551"/>
                  <a:pt x="7019978" y="3064328"/>
                  <a:pt x="6661127" y="3123727"/>
                </a:cubicBezTo>
                <a:lnTo>
                  <a:pt x="6661011" y="3124875"/>
                </a:lnTo>
                <a:cubicBezTo>
                  <a:pt x="6655700" y="3125886"/>
                  <a:pt x="6650371" y="3126834"/>
                  <a:pt x="6644794" y="3126415"/>
                </a:cubicBezTo>
                <a:cubicBezTo>
                  <a:pt x="6613622" y="3131969"/>
                  <a:pt x="6581742" y="3134950"/>
                  <a:pt x="6549368" y="3135477"/>
                </a:cubicBezTo>
                <a:lnTo>
                  <a:pt x="6532249" y="3137103"/>
                </a:lnTo>
                <a:lnTo>
                  <a:pt x="6532223" y="3136608"/>
                </a:lnTo>
                <a:lnTo>
                  <a:pt x="6531724" y="3136641"/>
                </a:lnTo>
                <a:cubicBezTo>
                  <a:pt x="6531158" y="3132839"/>
                  <a:pt x="6531131" y="3129023"/>
                  <a:pt x="6531131" y="3125201"/>
                </a:cubicBezTo>
                <a:cubicBezTo>
                  <a:pt x="6531131" y="3119519"/>
                  <a:pt x="6531190" y="3113850"/>
                  <a:pt x="6532502" y="3108220"/>
                </a:cubicBezTo>
                <a:cubicBezTo>
                  <a:pt x="6532460" y="3076892"/>
                  <a:pt x="6534909" y="3046007"/>
                  <a:pt x="6539966" y="3015763"/>
                </a:cubicBezTo>
                <a:lnTo>
                  <a:pt x="6540506" y="3009073"/>
                </a:lnTo>
                <a:cubicBezTo>
                  <a:pt x="6540675" y="3009068"/>
                  <a:pt x="6540844" y="3009063"/>
                  <a:pt x="6541012" y="3009010"/>
                </a:cubicBezTo>
                <a:cubicBezTo>
                  <a:pt x="6591288" y="2656144"/>
                  <a:pt x="6872327" y="2375367"/>
                  <a:pt x="7231178" y="2315969"/>
                </a:cubicBezTo>
                <a:lnTo>
                  <a:pt x="7231295" y="2314821"/>
                </a:lnTo>
                <a:cubicBezTo>
                  <a:pt x="7236603" y="2313811"/>
                  <a:pt x="7241931" y="2312863"/>
                  <a:pt x="7247507" y="2313282"/>
                </a:cubicBezTo>
                <a:cubicBezTo>
                  <a:pt x="7278691" y="2307725"/>
                  <a:pt x="7310583" y="2304744"/>
                  <a:pt x="7342969" y="2304217"/>
                </a:cubicBezTo>
                <a:close/>
                <a:moveTo>
                  <a:pt x="5690656" y="2302594"/>
                </a:moveTo>
                <a:lnTo>
                  <a:pt x="5707743" y="2304217"/>
                </a:lnTo>
                <a:cubicBezTo>
                  <a:pt x="5740129" y="2304744"/>
                  <a:pt x="5772021" y="2307725"/>
                  <a:pt x="5803205" y="2313282"/>
                </a:cubicBezTo>
                <a:cubicBezTo>
                  <a:pt x="5808781" y="2312863"/>
                  <a:pt x="5814109" y="2313811"/>
                  <a:pt x="5819417" y="2314821"/>
                </a:cubicBezTo>
                <a:lnTo>
                  <a:pt x="5819534" y="2315969"/>
                </a:lnTo>
                <a:cubicBezTo>
                  <a:pt x="6178385" y="2375367"/>
                  <a:pt x="6459424" y="2656144"/>
                  <a:pt x="6509700" y="3009010"/>
                </a:cubicBezTo>
                <a:cubicBezTo>
                  <a:pt x="6509868" y="3009063"/>
                  <a:pt x="6510037" y="3009068"/>
                  <a:pt x="6510206" y="3009073"/>
                </a:cubicBezTo>
                <a:lnTo>
                  <a:pt x="6510746" y="3015763"/>
                </a:lnTo>
                <a:cubicBezTo>
                  <a:pt x="6515803" y="3046007"/>
                  <a:pt x="6518252" y="3076892"/>
                  <a:pt x="6518210" y="3108220"/>
                </a:cubicBezTo>
                <a:cubicBezTo>
                  <a:pt x="6519522" y="3113850"/>
                  <a:pt x="6519581" y="3119519"/>
                  <a:pt x="6519581" y="3125201"/>
                </a:cubicBezTo>
                <a:cubicBezTo>
                  <a:pt x="6519581" y="3129023"/>
                  <a:pt x="6519554" y="3132839"/>
                  <a:pt x="6518988" y="3136641"/>
                </a:cubicBezTo>
                <a:lnTo>
                  <a:pt x="6518489" y="3136608"/>
                </a:lnTo>
                <a:lnTo>
                  <a:pt x="6518463" y="3137103"/>
                </a:lnTo>
                <a:lnTo>
                  <a:pt x="6501344" y="3135477"/>
                </a:lnTo>
                <a:cubicBezTo>
                  <a:pt x="6468970" y="3134950"/>
                  <a:pt x="6437090" y="3131969"/>
                  <a:pt x="6405918" y="3126415"/>
                </a:cubicBezTo>
                <a:cubicBezTo>
                  <a:pt x="6400341" y="3126834"/>
                  <a:pt x="6395012" y="3125886"/>
                  <a:pt x="6389701" y="3124875"/>
                </a:cubicBezTo>
                <a:lnTo>
                  <a:pt x="6389585" y="3123727"/>
                </a:lnTo>
                <a:cubicBezTo>
                  <a:pt x="6030734" y="3064328"/>
                  <a:pt x="5749695" y="2783551"/>
                  <a:pt x="5699419" y="2430686"/>
                </a:cubicBezTo>
                <a:cubicBezTo>
                  <a:pt x="5699252" y="2430633"/>
                  <a:pt x="5699083" y="2430628"/>
                  <a:pt x="5698914" y="2430623"/>
                </a:cubicBezTo>
                <a:lnTo>
                  <a:pt x="5698375" y="2423947"/>
                </a:lnTo>
                <a:cubicBezTo>
                  <a:pt x="5693317" y="2393697"/>
                  <a:pt x="5690866" y="2362806"/>
                  <a:pt x="5690908" y="2331471"/>
                </a:cubicBezTo>
                <a:cubicBezTo>
                  <a:pt x="5689596" y="2325843"/>
                  <a:pt x="5689538" y="2320176"/>
                  <a:pt x="5689538" y="2314495"/>
                </a:cubicBezTo>
                <a:lnTo>
                  <a:pt x="5690132" y="2303055"/>
                </a:lnTo>
                <a:lnTo>
                  <a:pt x="5690630" y="2303088"/>
                </a:lnTo>
                <a:close/>
                <a:moveTo>
                  <a:pt x="5667905" y="2302594"/>
                </a:moveTo>
                <a:lnTo>
                  <a:pt x="5667931" y="2303088"/>
                </a:lnTo>
                <a:lnTo>
                  <a:pt x="5668429" y="2303055"/>
                </a:lnTo>
                <a:lnTo>
                  <a:pt x="5669023" y="2314495"/>
                </a:lnTo>
                <a:cubicBezTo>
                  <a:pt x="5669023" y="2320176"/>
                  <a:pt x="5668964" y="2325843"/>
                  <a:pt x="5667652" y="2331471"/>
                </a:cubicBezTo>
                <a:cubicBezTo>
                  <a:pt x="5667694" y="2362806"/>
                  <a:pt x="5665244" y="2393697"/>
                  <a:pt x="5660185" y="2423947"/>
                </a:cubicBezTo>
                <a:lnTo>
                  <a:pt x="5659647" y="2430623"/>
                </a:lnTo>
                <a:cubicBezTo>
                  <a:pt x="5659477" y="2430628"/>
                  <a:pt x="5659309" y="2430633"/>
                  <a:pt x="5659141" y="2430686"/>
                </a:cubicBezTo>
                <a:cubicBezTo>
                  <a:pt x="5608866" y="2783551"/>
                  <a:pt x="5327827" y="3064328"/>
                  <a:pt x="4968975" y="3123727"/>
                </a:cubicBezTo>
                <a:lnTo>
                  <a:pt x="4968859" y="3124875"/>
                </a:lnTo>
                <a:cubicBezTo>
                  <a:pt x="4963549" y="3125886"/>
                  <a:pt x="4958220" y="3126834"/>
                  <a:pt x="4952643" y="3126415"/>
                </a:cubicBezTo>
                <a:cubicBezTo>
                  <a:pt x="4921471" y="3131969"/>
                  <a:pt x="4889590" y="3134950"/>
                  <a:pt x="4857216" y="3135477"/>
                </a:cubicBezTo>
                <a:lnTo>
                  <a:pt x="4840098" y="3137103"/>
                </a:lnTo>
                <a:lnTo>
                  <a:pt x="4840072" y="3136608"/>
                </a:lnTo>
                <a:lnTo>
                  <a:pt x="4839573" y="3136641"/>
                </a:lnTo>
                <a:cubicBezTo>
                  <a:pt x="4839007" y="3132839"/>
                  <a:pt x="4838980" y="3129023"/>
                  <a:pt x="4838980" y="3125201"/>
                </a:cubicBezTo>
                <a:cubicBezTo>
                  <a:pt x="4838980" y="3119519"/>
                  <a:pt x="4839038" y="3113850"/>
                  <a:pt x="4840350" y="3108220"/>
                </a:cubicBezTo>
                <a:cubicBezTo>
                  <a:pt x="4840308" y="3076892"/>
                  <a:pt x="4842758" y="3046007"/>
                  <a:pt x="4847814" y="3015763"/>
                </a:cubicBezTo>
                <a:lnTo>
                  <a:pt x="4848355" y="3009073"/>
                </a:lnTo>
                <a:cubicBezTo>
                  <a:pt x="4848523" y="3009068"/>
                  <a:pt x="4848693" y="3009063"/>
                  <a:pt x="4848860" y="3009010"/>
                </a:cubicBezTo>
                <a:cubicBezTo>
                  <a:pt x="4899137" y="2656144"/>
                  <a:pt x="5180176" y="2375367"/>
                  <a:pt x="5539026" y="2315969"/>
                </a:cubicBezTo>
                <a:lnTo>
                  <a:pt x="5539143" y="2314821"/>
                </a:lnTo>
                <a:cubicBezTo>
                  <a:pt x="5544452" y="2313811"/>
                  <a:pt x="5549780" y="2312863"/>
                  <a:pt x="5555356" y="2313282"/>
                </a:cubicBezTo>
                <a:cubicBezTo>
                  <a:pt x="5586539" y="2307725"/>
                  <a:pt x="5618432" y="2304744"/>
                  <a:pt x="5650817" y="2304217"/>
                </a:cubicBezTo>
                <a:close/>
                <a:moveTo>
                  <a:pt x="3998505" y="2302594"/>
                </a:moveTo>
                <a:lnTo>
                  <a:pt x="4015592" y="2304217"/>
                </a:lnTo>
                <a:cubicBezTo>
                  <a:pt x="4047978" y="2304744"/>
                  <a:pt x="4079870" y="2307725"/>
                  <a:pt x="4111054" y="2313282"/>
                </a:cubicBezTo>
                <a:cubicBezTo>
                  <a:pt x="4116630" y="2312863"/>
                  <a:pt x="4121958" y="2313811"/>
                  <a:pt x="4127266" y="2314821"/>
                </a:cubicBezTo>
                <a:lnTo>
                  <a:pt x="4127384" y="2315969"/>
                </a:lnTo>
                <a:cubicBezTo>
                  <a:pt x="4486234" y="2375367"/>
                  <a:pt x="4767273" y="2656144"/>
                  <a:pt x="4817549" y="3009010"/>
                </a:cubicBezTo>
                <a:cubicBezTo>
                  <a:pt x="4817717" y="3009063"/>
                  <a:pt x="4817886" y="3009068"/>
                  <a:pt x="4818055" y="3009073"/>
                </a:cubicBezTo>
                <a:lnTo>
                  <a:pt x="4818595" y="3015763"/>
                </a:lnTo>
                <a:cubicBezTo>
                  <a:pt x="4823652" y="3046007"/>
                  <a:pt x="4826101" y="3076892"/>
                  <a:pt x="4826059" y="3108220"/>
                </a:cubicBezTo>
                <a:cubicBezTo>
                  <a:pt x="4827371" y="3113850"/>
                  <a:pt x="4827430" y="3119519"/>
                  <a:pt x="4827430" y="3125201"/>
                </a:cubicBezTo>
                <a:cubicBezTo>
                  <a:pt x="4827430" y="3129023"/>
                  <a:pt x="4827403" y="3132839"/>
                  <a:pt x="4826837" y="3136641"/>
                </a:cubicBezTo>
                <a:lnTo>
                  <a:pt x="4826338" y="3136608"/>
                </a:lnTo>
                <a:lnTo>
                  <a:pt x="4826312" y="3137103"/>
                </a:lnTo>
                <a:lnTo>
                  <a:pt x="4809193" y="3135477"/>
                </a:lnTo>
                <a:cubicBezTo>
                  <a:pt x="4776819" y="3134950"/>
                  <a:pt x="4744939" y="3131969"/>
                  <a:pt x="4713767" y="3126415"/>
                </a:cubicBezTo>
                <a:cubicBezTo>
                  <a:pt x="4708190" y="3126834"/>
                  <a:pt x="4702861" y="3125886"/>
                  <a:pt x="4697550" y="3124875"/>
                </a:cubicBezTo>
                <a:lnTo>
                  <a:pt x="4697434" y="3123727"/>
                </a:lnTo>
                <a:cubicBezTo>
                  <a:pt x="4338583" y="3064328"/>
                  <a:pt x="4057544" y="2783551"/>
                  <a:pt x="4007268" y="2430686"/>
                </a:cubicBezTo>
                <a:cubicBezTo>
                  <a:pt x="4007101" y="2430633"/>
                  <a:pt x="4006932" y="2430628"/>
                  <a:pt x="4006763" y="2430623"/>
                </a:cubicBezTo>
                <a:lnTo>
                  <a:pt x="4006225" y="2423947"/>
                </a:lnTo>
                <a:cubicBezTo>
                  <a:pt x="4001166" y="2393697"/>
                  <a:pt x="3998715" y="2362806"/>
                  <a:pt x="3998757" y="2331471"/>
                </a:cubicBezTo>
                <a:cubicBezTo>
                  <a:pt x="3997445" y="2325843"/>
                  <a:pt x="3997387" y="2320176"/>
                  <a:pt x="3997387" y="2314495"/>
                </a:cubicBezTo>
                <a:lnTo>
                  <a:pt x="3997981" y="2303055"/>
                </a:lnTo>
                <a:lnTo>
                  <a:pt x="3998479" y="2303088"/>
                </a:lnTo>
                <a:close/>
                <a:moveTo>
                  <a:pt x="3975754" y="2302594"/>
                </a:moveTo>
                <a:lnTo>
                  <a:pt x="3975780" y="2303088"/>
                </a:lnTo>
                <a:lnTo>
                  <a:pt x="3976278" y="2303055"/>
                </a:lnTo>
                <a:lnTo>
                  <a:pt x="3976872" y="2314495"/>
                </a:lnTo>
                <a:cubicBezTo>
                  <a:pt x="3976872" y="2320176"/>
                  <a:pt x="3976813" y="2325843"/>
                  <a:pt x="3975501" y="2331471"/>
                </a:cubicBezTo>
                <a:cubicBezTo>
                  <a:pt x="3975543" y="2362806"/>
                  <a:pt x="3973093" y="2393697"/>
                  <a:pt x="3968034" y="2423947"/>
                </a:cubicBezTo>
                <a:lnTo>
                  <a:pt x="3967496" y="2430623"/>
                </a:lnTo>
                <a:cubicBezTo>
                  <a:pt x="3967326" y="2430628"/>
                  <a:pt x="3967158" y="2430633"/>
                  <a:pt x="3966990" y="2430686"/>
                </a:cubicBezTo>
                <a:cubicBezTo>
                  <a:pt x="3916715" y="2783551"/>
                  <a:pt x="3635676" y="3064328"/>
                  <a:pt x="3276825" y="3123727"/>
                </a:cubicBezTo>
                <a:lnTo>
                  <a:pt x="3276708" y="3124875"/>
                </a:lnTo>
                <a:cubicBezTo>
                  <a:pt x="3271398" y="3125886"/>
                  <a:pt x="3266069" y="3126834"/>
                  <a:pt x="3260492" y="3126415"/>
                </a:cubicBezTo>
                <a:cubicBezTo>
                  <a:pt x="3229320" y="3131969"/>
                  <a:pt x="3197440" y="3134950"/>
                  <a:pt x="3165065" y="3135477"/>
                </a:cubicBezTo>
                <a:lnTo>
                  <a:pt x="3147947" y="3137103"/>
                </a:lnTo>
                <a:lnTo>
                  <a:pt x="3147921" y="3136608"/>
                </a:lnTo>
                <a:lnTo>
                  <a:pt x="3147422" y="3136641"/>
                </a:lnTo>
                <a:cubicBezTo>
                  <a:pt x="3146856" y="3132839"/>
                  <a:pt x="3146829" y="3129023"/>
                  <a:pt x="3146829" y="3125201"/>
                </a:cubicBezTo>
                <a:cubicBezTo>
                  <a:pt x="3146829" y="3119519"/>
                  <a:pt x="3146887" y="3113850"/>
                  <a:pt x="3148199" y="3108220"/>
                </a:cubicBezTo>
                <a:cubicBezTo>
                  <a:pt x="3148157" y="3076892"/>
                  <a:pt x="3150607" y="3046007"/>
                  <a:pt x="3155663" y="3015763"/>
                </a:cubicBezTo>
                <a:lnTo>
                  <a:pt x="3156204" y="3009073"/>
                </a:lnTo>
                <a:cubicBezTo>
                  <a:pt x="3156372" y="3009068"/>
                  <a:pt x="3156542" y="3009063"/>
                  <a:pt x="3156709" y="3009010"/>
                </a:cubicBezTo>
                <a:cubicBezTo>
                  <a:pt x="3206986" y="2656144"/>
                  <a:pt x="3488025" y="2375367"/>
                  <a:pt x="3846875" y="2315969"/>
                </a:cubicBezTo>
                <a:lnTo>
                  <a:pt x="3846992" y="2314821"/>
                </a:lnTo>
                <a:cubicBezTo>
                  <a:pt x="3852301" y="2313811"/>
                  <a:pt x="3857629" y="2312863"/>
                  <a:pt x="3863205" y="2313282"/>
                </a:cubicBezTo>
                <a:cubicBezTo>
                  <a:pt x="3894388" y="2307725"/>
                  <a:pt x="3926281" y="2304744"/>
                  <a:pt x="3958666" y="2304217"/>
                </a:cubicBezTo>
                <a:close/>
                <a:moveTo>
                  <a:pt x="2306354" y="2302594"/>
                </a:moveTo>
                <a:lnTo>
                  <a:pt x="2323441" y="2304217"/>
                </a:lnTo>
                <a:cubicBezTo>
                  <a:pt x="2355827" y="2304744"/>
                  <a:pt x="2387719" y="2307725"/>
                  <a:pt x="2418903" y="2313282"/>
                </a:cubicBezTo>
                <a:cubicBezTo>
                  <a:pt x="2424479" y="2312863"/>
                  <a:pt x="2429807" y="2313811"/>
                  <a:pt x="2435115" y="2314821"/>
                </a:cubicBezTo>
                <a:lnTo>
                  <a:pt x="2435233" y="2315969"/>
                </a:lnTo>
                <a:cubicBezTo>
                  <a:pt x="2794083" y="2375367"/>
                  <a:pt x="3075122" y="2656144"/>
                  <a:pt x="3125398" y="3009010"/>
                </a:cubicBezTo>
                <a:cubicBezTo>
                  <a:pt x="3125566" y="3009063"/>
                  <a:pt x="3125735" y="3009068"/>
                  <a:pt x="3125904" y="3009073"/>
                </a:cubicBezTo>
                <a:lnTo>
                  <a:pt x="3126444" y="3015763"/>
                </a:lnTo>
                <a:cubicBezTo>
                  <a:pt x="3131501" y="3046007"/>
                  <a:pt x="3133950" y="3076892"/>
                  <a:pt x="3133908" y="3108220"/>
                </a:cubicBezTo>
                <a:cubicBezTo>
                  <a:pt x="3135220" y="3113850"/>
                  <a:pt x="3135279" y="3119519"/>
                  <a:pt x="3135279" y="3125201"/>
                </a:cubicBezTo>
                <a:cubicBezTo>
                  <a:pt x="3135279" y="3129023"/>
                  <a:pt x="3135252" y="3132839"/>
                  <a:pt x="3134686" y="3136641"/>
                </a:cubicBezTo>
                <a:lnTo>
                  <a:pt x="3134187" y="3136608"/>
                </a:lnTo>
                <a:lnTo>
                  <a:pt x="3134161" y="3137103"/>
                </a:lnTo>
                <a:lnTo>
                  <a:pt x="3117042" y="3135477"/>
                </a:lnTo>
                <a:cubicBezTo>
                  <a:pt x="3084668" y="3134950"/>
                  <a:pt x="3052788" y="3131969"/>
                  <a:pt x="3021616" y="3126415"/>
                </a:cubicBezTo>
                <a:cubicBezTo>
                  <a:pt x="3016039" y="3126834"/>
                  <a:pt x="3010710" y="3125886"/>
                  <a:pt x="3005399" y="3124875"/>
                </a:cubicBezTo>
                <a:lnTo>
                  <a:pt x="3005283" y="3123727"/>
                </a:lnTo>
                <a:cubicBezTo>
                  <a:pt x="2646432" y="3064328"/>
                  <a:pt x="2365393" y="2783551"/>
                  <a:pt x="2315117" y="2430686"/>
                </a:cubicBezTo>
                <a:cubicBezTo>
                  <a:pt x="2314950" y="2430633"/>
                  <a:pt x="2314781" y="2430628"/>
                  <a:pt x="2314612" y="2430623"/>
                </a:cubicBezTo>
                <a:lnTo>
                  <a:pt x="2314074" y="2423947"/>
                </a:lnTo>
                <a:cubicBezTo>
                  <a:pt x="2309015" y="2393697"/>
                  <a:pt x="2306564" y="2362806"/>
                  <a:pt x="2306606" y="2331471"/>
                </a:cubicBezTo>
                <a:cubicBezTo>
                  <a:pt x="2305294" y="2325843"/>
                  <a:pt x="2305236" y="2320176"/>
                  <a:pt x="2305236" y="2314495"/>
                </a:cubicBezTo>
                <a:lnTo>
                  <a:pt x="2305830" y="2303055"/>
                </a:lnTo>
                <a:lnTo>
                  <a:pt x="2306328" y="2303088"/>
                </a:lnTo>
                <a:close/>
                <a:moveTo>
                  <a:pt x="2283603" y="2302594"/>
                </a:moveTo>
                <a:lnTo>
                  <a:pt x="2283629" y="2303088"/>
                </a:lnTo>
                <a:lnTo>
                  <a:pt x="2284127" y="2303055"/>
                </a:lnTo>
                <a:lnTo>
                  <a:pt x="2284721" y="2314495"/>
                </a:lnTo>
                <a:cubicBezTo>
                  <a:pt x="2284721" y="2320176"/>
                  <a:pt x="2284662" y="2325843"/>
                  <a:pt x="2283350" y="2331471"/>
                </a:cubicBezTo>
                <a:cubicBezTo>
                  <a:pt x="2283392" y="2362806"/>
                  <a:pt x="2280942" y="2393697"/>
                  <a:pt x="2275883" y="2423947"/>
                </a:cubicBezTo>
                <a:lnTo>
                  <a:pt x="2275345" y="2430623"/>
                </a:lnTo>
                <a:cubicBezTo>
                  <a:pt x="2275175" y="2430628"/>
                  <a:pt x="2275007" y="2430633"/>
                  <a:pt x="2274839" y="2430686"/>
                </a:cubicBezTo>
                <a:cubicBezTo>
                  <a:pt x="2224564" y="2783551"/>
                  <a:pt x="1943525" y="3064328"/>
                  <a:pt x="1584673" y="3123727"/>
                </a:cubicBezTo>
                <a:lnTo>
                  <a:pt x="1584557" y="3124875"/>
                </a:lnTo>
                <a:cubicBezTo>
                  <a:pt x="1579247" y="3125886"/>
                  <a:pt x="1573918" y="3126834"/>
                  <a:pt x="1568341" y="3126415"/>
                </a:cubicBezTo>
                <a:cubicBezTo>
                  <a:pt x="1537169" y="3131969"/>
                  <a:pt x="1505289" y="3134950"/>
                  <a:pt x="1472914" y="3135477"/>
                </a:cubicBezTo>
                <a:lnTo>
                  <a:pt x="1455796" y="3137103"/>
                </a:lnTo>
                <a:lnTo>
                  <a:pt x="1455770" y="3136608"/>
                </a:lnTo>
                <a:lnTo>
                  <a:pt x="1455271" y="3136641"/>
                </a:lnTo>
                <a:cubicBezTo>
                  <a:pt x="1454705" y="3132839"/>
                  <a:pt x="1454678" y="3129023"/>
                  <a:pt x="1454678" y="3125201"/>
                </a:cubicBezTo>
                <a:cubicBezTo>
                  <a:pt x="1454678" y="3119519"/>
                  <a:pt x="1454736" y="3113850"/>
                  <a:pt x="1456048" y="3108220"/>
                </a:cubicBezTo>
                <a:cubicBezTo>
                  <a:pt x="1456006" y="3076892"/>
                  <a:pt x="1458456" y="3046007"/>
                  <a:pt x="1463513" y="3015763"/>
                </a:cubicBezTo>
                <a:lnTo>
                  <a:pt x="1464053" y="3009073"/>
                </a:lnTo>
                <a:cubicBezTo>
                  <a:pt x="1464221" y="3009068"/>
                  <a:pt x="1464391" y="3009063"/>
                  <a:pt x="1464558" y="3009010"/>
                </a:cubicBezTo>
                <a:cubicBezTo>
                  <a:pt x="1514835" y="2656144"/>
                  <a:pt x="1795874" y="2375367"/>
                  <a:pt x="2154724" y="2315969"/>
                </a:cubicBezTo>
                <a:lnTo>
                  <a:pt x="2154841" y="2314821"/>
                </a:lnTo>
                <a:cubicBezTo>
                  <a:pt x="2160150" y="2313811"/>
                  <a:pt x="2165478" y="2312863"/>
                  <a:pt x="2171054" y="2313282"/>
                </a:cubicBezTo>
                <a:cubicBezTo>
                  <a:pt x="2202237" y="2307725"/>
                  <a:pt x="2234130" y="2304744"/>
                  <a:pt x="2266515" y="2304217"/>
                </a:cubicBezTo>
                <a:close/>
                <a:moveTo>
                  <a:pt x="614203" y="2302594"/>
                </a:moveTo>
                <a:lnTo>
                  <a:pt x="631290" y="2304217"/>
                </a:lnTo>
                <a:cubicBezTo>
                  <a:pt x="663676" y="2304744"/>
                  <a:pt x="695568" y="2307725"/>
                  <a:pt x="726752" y="2313282"/>
                </a:cubicBezTo>
                <a:cubicBezTo>
                  <a:pt x="732328" y="2312863"/>
                  <a:pt x="737656" y="2313811"/>
                  <a:pt x="742964" y="2314821"/>
                </a:cubicBezTo>
                <a:lnTo>
                  <a:pt x="743081" y="2315969"/>
                </a:lnTo>
                <a:cubicBezTo>
                  <a:pt x="1101932" y="2375367"/>
                  <a:pt x="1382971" y="2656144"/>
                  <a:pt x="1433247" y="3009010"/>
                </a:cubicBezTo>
                <a:cubicBezTo>
                  <a:pt x="1433415" y="3009063"/>
                  <a:pt x="1433584" y="3009068"/>
                  <a:pt x="1433753" y="3009073"/>
                </a:cubicBezTo>
                <a:lnTo>
                  <a:pt x="1434293" y="3015763"/>
                </a:lnTo>
                <a:cubicBezTo>
                  <a:pt x="1439350" y="3046007"/>
                  <a:pt x="1441799" y="3076892"/>
                  <a:pt x="1441757" y="3108220"/>
                </a:cubicBezTo>
                <a:cubicBezTo>
                  <a:pt x="1443069" y="3113850"/>
                  <a:pt x="1443128" y="3119519"/>
                  <a:pt x="1443128" y="3125201"/>
                </a:cubicBezTo>
                <a:cubicBezTo>
                  <a:pt x="1443128" y="3129023"/>
                  <a:pt x="1443101" y="3132839"/>
                  <a:pt x="1442535" y="3136641"/>
                </a:cubicBezTo>
                <a:lnTo>
                  <a:pt x="1442036" y="3136608"/>
                </a:lnTo>
                <a:lnTo>
                  <a:pt x="1442010" y="3137103"/>
                </a:lnTo>
                <a:lnTo>
                  <a:pt x="1424891" y="3135477"/>
                </a:lnTo>
                <a:cubicBezTo>
                  <a:pt x="1392517" y="3134950"/>
                  <a:pt x="1360637" y="3131969"/>
                  <a:pt x="1329465" y="3126415"/>
                </a:cubicBezTo>
                <a:cubicBezTo>
                  <a:pt x="1323888" y="3126834"/>
                  <a:pt x="1318559" y="3125886"/>
                  <a:pt x="1313248" y="3124875"/>
                </a:cubicBezTo>
                <a:lnTo>
                  <a:pt x="1313132" y="3123727"/>
                </a:lnTo>
                <a:cubicBezTo>
                  <a:pt x="954281" y="3064328"/>
                  <a:pt x="673242" y="2783551"/>
                  <a:pt x="622966" y="2430686"/>
                </a:cubicBezTo>
                <a:cubicBezTo>
                  <a:pt x="622799" y="2430633"/>
                  <a:pt x="622630" y="2430628"/>
                  <a:pt x="622461" y="2430623"/>
                </a:cubicBezTo>
                <a:lnTo>
                  <a:pt x="621923" y="2423947"/>
                </a:lnTo>
                <a:cubicBezTo>
                  <a:pt x="616864" y="2393697"/>
                  <a:pt x="614413" y="2362806"/>
                  <a:pt x="614455" y="2331471"/>
                </a:cubicBezTo>
                <a:cubicBezTo>
                  <a:pt x="613143" y="2325843"/>
                  <a:pt x="613085" y="2320176"/>
                  <a:pt x="613085" y="2314495"/>
                </a:cubicBezTo>
                <a:lnTo>
                  <a:pt x="613679" y="2303055"/>
                </a:lnTo>
                <a:lnTo>
                  <a:pt x="614177" y="2303088"/>
                </a:lnTo>
                <a:close/>
                <a:moveTo>
                  <a:pt x="591452" y="2302594"/>
                </a:moveTo>
                <a:lnTo>
                  <a:pt x="591478" y="2303088"/>
                </a:lnTo>
                <a:lnTo>
                  <a:pt x="591976" y="2303055"/>
                </a:lnTo>
                <a:lnTo>
                  <a:pt x="592570" y="2314495"/>
                </a:lnTo>
                <a:cubicBezTo>
                  <a:pt x="592570" y="2320176"/>
                  <a:pt x="592511" y="2325843"/>
                  <a:pt x="591199" y="2331471"/>
                </a:cubicBezTo>
                <a:cubicBezTo>
                  <a:pt x="591242" y="2362806"/>
                  <a:pt x="588791" y="2393697"/>
                  <a:pt x="583732" y="2423947"/>
                </a:cubicBezTo>
                <a:lnTo>
                  <a:pt x="583194" y="2430623"/>
                </a:lnTo>
                <a:cubicBezTo>
                  <a:pt x="583024" y="2430628"/>
                  <a:pt x="582856" y="2430633"/>
                  <a:pt x="582689" y="2430686"/>
                </a:cubicBezTo>
                <a:cubicBezTo>
                  <a:pt x="537576" y="2747315"/>
                  <a:pt x="306662" y="3005901"/>
                  <a:pt x="0" y="3097101"/>
                </a:cubicBezTo>
                <a:lnTo>
                  <a:pt x="0" y="2964763"/>
                </a:lnTo>
                <a:cubicBezTo>
                  <a:pt x="229298" y="2881926"/>
                  <a:pt x="402181" y="2686530"/>
                  <a:pt x="449203" y="2447425"/>
                </a:cubicBezTo>
                <a:cubicBezTo>
                  <a:pt x="258971" y="2488309"/>
                  <a:pt x="97576" y="2603574"/>
                  <a:pt x="0" y="2761314"/>
                </a:cubicBezTo>
                <a:lnTo>
                  <a:pt x="0" y="2554520"/>
                </a:lnTo>
                <a:cubicBezTo>
                  <a:pt x="121484" y="2431613"/>
                  <a:pt x="282199" y="2345825"/>
                  <a:pt x="462573" y="2315969"/>
                </a:cubicBezTo>
                <a:lnTo>
                  <a:pt x="462690" y="2314821"/>
                </a:lnTo>
                <a:cubicBezTo>
                  <a:pt x="467999" y="2313811"/>
                  <a:pt x="473327" y="2312863"/>
                  <a:pt x="478903" y="2313282"/>
                </a:cubicBezTo>
                <a:cubicBezTo>
                  <a:pt x="510086" y="2307725"/>
                  <a:pt x="541979" y="2304744"/>
                  <a:pt x="574365" y="2304217"/>
                </a:cubicBezTo>
                <a:close/>
                <a:moveTo>
                  <a:pt x="11452667" y="1608087"/>
                </a:moveTo>
                <a:cubicBezTo>
                  <a:pt x="11177477" y="1666766"/>
                  <a:pt x="10962633" y="1879876"/>
                  <a:pt x="10909358" y="2148655"/>
                </a:cubicBezTo>
                <a:cubicBezTo>
                  <a:pt x="11184548" y="2089976"/>
                  <a:pt x="11399391" y="1876866"/>
                  <a:pt x="11452667" y="1608087"/>
                </a:cubicBezTo>
                <a:close/>
                <a:moveTo>
                  <a:pt x="10058800" y="1608087"/>
                </a:moveTo>
                <a:cubicBezTo>
                  <a:pt x="10112076" y="1876866"/>
                  <a:pt x="10326919" y="2089976"/>
                  <a:pt x="10602109" y="2148655"/>
                </a:cubicBezTo>
                <a:cubicBezTo>
                  <a:pt x="10548834" y="1879876"/>
                  <a:pt x="10333990" y="1666766"/>
                  <a:pt x="10058800" y="1608087"/>
                </a:cubicBezTo>
                <a:close/>
                <a:moveTo>
                  <a:pt x="9760514" y="1608087"/>
                </a:moveTo>
                <a:cubicBezTo>
                  <a:pt x="9485324" y="1666766"/>
                  <a:pt x="9270480" y="1879876"/>
                  <a:pt x="9217205" y="2148655"/>
                </a:cubicBezTo>
                <a:cubicBezTo>
                  <a:pt x="9492395" y="2089976"/>
                  <a:pt x="9707238" y="1876866"/>
                  <a:pt x="9760514" y="1608087"/>
                </a:cubicBezTo>
                <a:close/>
                <a:moveTo>
                  <a:pt x="8366649" y="1608087"/>
                </a:moveTo>
                <a:cubicBezTo>
                  <a:pt x="8419925" y="1876866"/>
                  <a:pt x="8634768" y="2089976"/>
                  <a:pt x="8909958" y="2148655"/>
                </a:cubicBezTo>
                <a:cubicBezTo>
                  <a:pt x="8856683" y="1879876"/>
                  <a:pt x="8641839" y="1666766"/>
                  <a:pt x="8366649" y="1608087"/>
                </a:cubicBezTo>
                <a:close/>
                <a:moveTo>
                  <a:pt x="8068363" y="1608087"/>
                </a:moveTo>
                <a:cubicBezTo>
                  <a:pt x="7793173" y="1666766"/>
                  <a:pt x="7578329" y="1879876"/>
                  <a:pt x="7525054" y="2148655"/>
                </a:cubicBezTo>
                <a:cubicBezTo>
                  <a:pt x="7800244" y="2089976"/>
                  <a:pt x="8015087" y="1876866"/>
                  <a:pt x="8068363" y="1608087"/>
                </a:cubicBezTo>
                <a:close/>
                <a:moveTo>
                  <a:pt x="6674498" y="1608087"/>
                </a:moveTo>
                <a:cubicBezTo>
                  <a:pt x="6727774" y="1876866"/>
                  <a:pt x="6942617" y="2089976"/>
                  <a:pt x="7217807" y="2148655"/>
                </a:cubicBezTo>
                <a:cubicBezTo>
                  <a:pt x="7164532" y="1879876"/>
                  <a:pt x="6949688" y="1666766"/>
                  <a:pt x="6674498" y="1608087"/>
                </a:cubicBezTo>
                <a:close/>
                <a:moveTo>
                  <a:pt x="6376212" y="1608087"/>
                </a:moveTo>
                <a:cubicBezTo>
                  <a:pt x="6101022" y="1666766"/>
                  <a:pt x="5886178" y="1879876"/>
                  <a:pt x="5832903" y="2148655"/>
                </a:cubicBezTo>
                <a:cubicBezTo>
                  <a:pt x="6108093" y="2089976"/>
                  <a:pt x="6322936" y="1876866"/>
                  <a:pt x="6376212" y="1608087"/>
                </a:cubicBezTo>
                <a:close/>
                <a:moveTo>
                  <a:pt x="4982347" y="1608087"/>
                </a:moveTo>
                <a:cubicBezTo>
                  <a:pt x="5035623" y="1876866"/>
                  <a:pt x="5250466" y="2089976"/>
                  <a:pt x="5525656" y="2148655"/>
                </a:cubicBezTo>
                <a:cubicBezTo>
                  <a:pt x="5472381" y="1879876"/>
                  <a:pt x="5257537" y="1666766"/>
                  <a:pt x="4982347" y="1608087"/>
                </a:cubicBezTo>
                <a:close/>
                <a:moveTo>
                  <a:pt x="4684061" y="1608087"/>
                </a:moveTo>
                <a:cubicBezTo>
                  <a:pt x="4408871" y="1666766"/>
                  <a:pt x="4194027" y="1879876"/>
                  <a:pt x="4140752" y="2148655"/>
                </a:cubicBezTo>
                <a:cubicBezTo>
                  <a:pt x="4415942" y="2089976"/>
                  <a:pt x="4630785" y="1876866"/>
                  <a:pt x="4684061" y="1608087"/>
                </a:cubicBezTo>
                <a:close/>
                <a:moveTo>
                  <a:pt x="3290196" y="1608087"/>
                </a:moveTo>
                <a:cubicBezTo>
                  <a:pt x="3343472" y="1876866"/>
                  <a:pt x="3558315" y="2089976"/>
                  <a:pt x="3833505" y="2148655"/>
                </a:cubicBezTo>
                <a:cubicBezTo>
                  <a:pt x="3780230" y="1879876"/>
                  <a:pt x="3565386" y="1666766"/>
                  <a:pt x="3290196" y="1608087"/>
                </a:cubicBezTo>
                <a:close/>
                <a:moveTo>
                  <a:pt x="2991910" y="1608087"/>
                </a:moveTo>
                <a:cubicBezTo>
                  <a:pt x="2716720" y="1666766"/>
                  <a:pt x="2501876" y="1879876"/>
                  <a:pt x="2448601" y="2148655"/>
                </a:cubicBezTo>
                <a:cubicBezTo>
                  <a:pt x="2723791" y="2089976"/>
                  <a:pt x="2938634" y="1876866"/>
                  <a:pt x="2991910" y="1608087"/>
                </a:cubicBezTo>
                <a:close/>
                <a:moveTo>
                  <a:pt x="1598045" y="1608087"/>
                </a:moveTo>
                <a:cubicBezTo>
                  <a:pt x="1651321" y="1876866"/>
                  <a:pt x="1866164" y="2089976"/>
                  <a:pt x="2141354" y="2148655"/>
                </a:cubicBezTo>
                <a:cubicBezTo>
                  <a:pt x="2088079" y="1879876"/>
                  <a:pt x="1873235" y="1666766"/>
                  <a:pt x="1598045" y="1608087"/>
                </a:cubicBezTo>
                <a:close/>
                <a:moveTo>
                  <a:pt x="1299759" y="1608087"/>
                </a:moveTo>
                <a:cubicBezTo>
                  <a:pt x="1024569" y="1666766"/>
                  <a:pt x="809725" y="1879876"/>
                  <a:pt x="756450" y="2148655"/>
                </a:cubicBezTo>
                <a:cubicBezTo>
                  <a:pt x="1031640" y="2089976"/>
                  <a:pt x="1246483" y="1876866"/>
                  <a:pt x="1299759" y="1608087"/>
                </a:cubicBezTo>
                <a:close/>
                <a:moveTo>
                  <a:pt x="0" y="1504081"/>
                </a:moveTo>
                <a:cubicBezTo>
                  <a:pt x="306658" y="1594561"/>
                  <a:pt x="537576" y="1851117"/>
                  <a:pt x="582690" y="2165262"/>
                </a:cubicBezTo>
                <a:cubicBezTo>
                  <a:pt x="582857" y="2165315"/>
                  <a:pt x="583026" y="2165320"/>
                  <a:pt x="583195" y="2165325"/>
                </a:cubicBezTo>
                <a:lnTo>
                  <a:pt x="583735" y="2171962"/>
                </a:lnTo>
                <a:cubicBezTo>
                  <a:pt x="588792" y="2201969"/>
                  <a:pt x="591242" y="2232611"/>
                  <a:pt x="591199" y="2263693"/>
                </a:cubicBezTo>
                <a:cubicBezTo>
                  <a:pt x="592511" y="2269279"/>
                  <a:pt x="592570" y="2274903"/>
                  <a:pt x="592570" y="2280541"/>
                </a:cubicBezTo>
                <a:cubicBezTo>
                  <a:pt x="592570" y="2284333"/>
                  <a:pt x="592543" y="2288119"/>
                  <a:pt x="591977" y="2291891"/>
                </a:cubicBezTo>
                <a:lnTo>
                  <a:pt x="591478" y="2291858"/>
                </a:lnTo>
                <a:lnTo>
                  <a:pt x="591452" y="2292349"/>
                </a:lnTo>
                <a:lnTo>
                  <a:pt x="574334" y="2290736"/>
                </a:lnTo>
                <a:cubicBezTo>
                  <a:pt x="541959" y="2290213"/>
                  <a:pt x="510079" y="2287255"/>
                  <a:pt x="478907" y="2281745"/>
                </a:cubicBezTo>
                <a:cubicBezTo>
                  <a:pt x="473330" y="2282161"/>
                  <a:pt x="468001" y="2281220"/>
                  <a:pt x="462690" y="2280217"/>
                </a:cubicBezTo>
                <a:lnTo>
                  <a:pt x="462574" y="2279078"/>
                </a:lnTo>
                <a:cubicBezTo>
                  <a:pt x="282200" y="2249456"/>
                  <a:pt x="121485" y="2164343"/>
                  <a:pt x="0" y="2042401"/>
                </a:cubicBezTo>
                <a:lnTo>
                  <a:pt x="0" y="1837231"/>
                </a:lnTo>
                <a:cubicBezTo>
                  <a:pt x="97584" y="1993737"/>
                  <a:pt x="258975" y="2108093"/>
                  <a:pt x="449203" y="2148655"/>
                </a:cubicBezTo>
                <a:cubicBezTo>
                  <a:pt x="402182" y="1911427"/>
                  <a:pt x="229297" y="1717565"/>
                  <a:pt x="0" y="1635380"/>
                </a:cubicBezTo>
                <a:close/>
                <a:moveTo>
                  <a:pt x="11608704" y="1464394"/>
                </a:moveTo>
                <a:lnTo>
                  <a:pt x="11625791" y="1466004"/>
                </a:lnTo>
                <a:cubicBezTo>
                  <a:pt x="11658177" y="1466527"/>
                  <a:pt x="11690070" y="1469485"/>
                  <a:pt x="11721253" y="1474998"/>
                </a:cubicBezTo>
                <a:cubicBezTo>
                  <a:pt x="11726829" y="1474582"/>
                  <a:pt x="11732157" y="1475523"/>
                  <a:pt x="11737466" y="1476525"/>
                </a:cubicBezTo>
                <a:lnTo>
                  <a:pt x="11737583" y="1477664"/>
                </a:lnTo>
                <a:cubicBezTo>
                  <a:pt x="11914088" y="1506650"/>
                  <a:pt x="12071767" y="1588774"/>
                  <a:pt x="12192000" y="1706842"/>
                </a:cubicBezTo>
                <a:lnTo>
                  <a:pt x="12192000" y="1906833"/>
                </a:lnTo>
                <a:cubicBezTo>
                  <a:pt x="12093732" y="1756811"/>
                  <a:pt x="11935983" y="1647542"/>
                  <a:pt x="11750953" y="1608088"/>
                </a:cubicBezTo>
                <a:cubicBezTo>
                  <a:pt x="11797422" y="1842524"/>
                  <a:pt x="11966808" y="2034608"/>
                  <a:pt x="12192000" y="2118654"/>
                </a:cubicBezTo>
                <a:lnTo>
                  <a:pt x="12192000" y="2250657"/>
                </a:lnTo>
                <a:cubicBezTo>
                  <a:pt x="11889465" y="2157681"/>
                  <a:pt x="11662185" y="1902872"/>
                  <a:pt x="11617468" y="1591480"/>
                </a:cubicBezTo>
                <a:cubicBezTo>
                  <a:pt x="11617300" y="1591427"/>
                  <a:pt x="11617132" y="1591423"/>
                  <a:pt x="11616962" y="1591418"/>
                </a:cubicBezTo>
                <a:lnTo>
                  <a:pt x="11616424" y="1584794"/>
                </a:lnTo>
                <a:cubicBezTo>
                  <a:pt x="11611365" y="1554782"/>
                  <a:pt x="11608914" y="1524133"/>
                  <a:pt x="11608957" y="1493044"/>
                </a:cubicBezTo>
                <a:cubicBezTo>
                  <a:pt x="11607645" y="1487460"/>
                  <a:pt x="11607586" y="1481838"/>
                  <a:pt x="11607586" y="1476202"/>
                </a:cubicBezTo>
                <a:lnTo>
                  <a:pt x="11608180" y="1464851"/>
                </a:lnTo>
                <a:lnTo>
                  <a:pt x="11608678" y="1464884"/>
                </a:lnTo>
                <a:close/>
                <a:moveTo>
                  <a:pt x="11594916" y="1464394"/>
                </a:moveTo>
                <a:lnTo>
                  <a:pt x="11594942" y="1464884"/>
                </a:lnTo>
                <a:lnTo>
                  <a:pt x="11595440" y="1464852"/>
                </a:lnTo>
                <a:lnTo>
                  <a:pt x="11596034" y="1476202"/>
                </a:lnTo>
                <a:cubicBezTo>
                  <a:pt x="11596034" y="1481838"/>
                  <a:pt x="11595975" y="1487460"/>
                  <a:pt x="11594663" y="1493044"/>
                </a:cubicBezTo>
                <a:cubicBezTo>
                  <a:pt x="11594706" y="1524133"/>
                  <a:pt x="11592255" y="1554782"/>
                  <a:pt x="11587196" y="1584794"/>
                </a:cubicBezTo>
                <a:lnTo>
                  <a:pt x="11586658" y="1591418"/>
                </a:lnTo>
                <a:cubicBezTo>
                  <a:pt x="11586488" y="1591423"/>
                  <a:pt x="11586320" y="1591427"/>
                  <a:pt x="11586152" y="1591480"/>
                </a:cubicBezTo>
                <a:cubicBezTo>
                  <a:pt x="11535877" y="1941574"/>
                  <a:pt x="11254838" y="2220146"/>
                  <a:pt x="10895987" y="2279078"/>
                </a:cubicBezTo>
                <a:lnTo>
                  <a:pt x="10895871" y="2280217"/>
                </a:lnTo>
                <a:cubicBezTo>
                  <a:pt x="10890560" y="2281220"/>
                  <a:pt x="10885231" y="2282161"/>
                  <a:pt x="10879654" y="2281745"/>
                </a:cubicBezTo>
                <a:cubicBezTo>
                  <a:pt x="10848482" y="2287255"/>
                  <a:pt x="10816602" y="2290213"/>
                  <a:pt x="10784227" y="2290736"/>
                </a:cubicBezTo>
                <a:lnTo>
                  <a:pt x="10767109" y="2292349"/>
                </a:lnTo>
                <a:lnTo>
                  <a:pt x="10767083" y="2291858"/>
                </a:lnTo>
                <a:lnTo>
                  <a:pt x="10766584" y="2291891"/>
                </a:lnTo>
                <a:cubicBezTo>
                  <a:pt x="10766018" y="2288119"/>
                  <a:pt x="10765991" y="2284333"/>
                  <a:pt x="10765991" y="2280541"/>
                </a:cubicBezTo>
                <a:cubicBezTo>
                  <a:pt x="10765991" y="2274903"/>
                  <a:pt x="10766050" y="2269279"/>
                  <a:pt x="10767362" y="2263693"/>
                </a:cubicBezTo>
                <a:cubicBezTo>
                  <a:pt x="10767319" y="2232611"/>
                  <a:pt x="10769769" y="2201969"/>
                  <a:pt x="10774826" y="2171962"/>
                </a:cubicBezTo>
                <a:lnTo>
                  <a:pt x="10775366" y="2165325"/>
                </a:lnTo>
                <a:cubicBezTo>
                  <a:pt x="10775535" y="2165320"/>
                  <a:pt x="10775704" y="2165315"/>
                  <a:pt x="10775872" y="2165262"/>
                </a:cubicBezTo>
                <a:cubicBezTo>
                  <a:pt x="10826148" y="1815167"/>
                  <a:pt x="11107187" y="1536596"/>
                  <a:pt x="11466037" y="1477664"/>
                </a:cubicBezTo>
                <a:lnTo>
                  <a:pt x="11466154" y="1476525"/>
                </a:lnTo>
                <a:cubicBezTo>
                  <a:pt x="11471463" y="1475523"/>
                  <a:pt x="11476791" y="1474582"/>
                  <a:pt x="11482367" y="1474998"/>
                </a:cubicBezTo>
                <a:cubicBezTo>
                  <a:pt x="11513550" y="1469485"/>
                  <a:pt x="11545443" y="1466527"/>
                  <a:pt x="11577829" y="1466004"/>
                </a:cubicBezTo>
                <a:close/>
                <a:moveTo>
                  <a:pt x="9916551" y="1464394"/>
                </a:moveTo>
                <a:lnTo>
                  <a:pt x="9933638" y="1466004"/>
                </a:lnTo>
                <a:cubicBezTo>
                  <a:pt x="9966024" y="1466527"/>
                  <a:pt x="9997917" y="1469485"/>
                  <a:pt x="10029100" y="1474998"/>
                </a:cubicBezTo>
                <a:cubicBezTo>
                  <a:pt x="10034676" y="1474582"/>
                  <a:pt x="10040004" y="1475523"/>
                  <a:pt x="10045313" y="1476525"/>
                </a:cubicBezTo>
                <a:lnTo>
                  <a:pt x="10045430" y="1477664"/>
                </a:lnTo>
                <a:cubicBezTo>
                  <a:pt x="10404280" y="1536596"/>
                  <a:pt x="10685319" y="1815167"/>
                  <a:pt x="10735596" y="2165262"/>
                </a:cubicBezTo>
                <a:cubicBezTo>
                  <a:pt x="10735763" y="2165315"/>
                  <a:pt x="10735932" y="2165320"/>
                  <a:pt x="10736101" y="2165325"/>
                </a:cubicBezTo>
                <a:lnTo>
                  <a:pt x="10736641" y="2171962"/>
                </a:lnTo>
                <a:cubicBezTo>
                  <a:pt x="10741698" y="2201969"/>
                  <a:pt x="10744148" y="2232611"/>
                  <a:pt x="10744105" y="2263693"/>
                </a:cubicBezTo>
                <a:cubicBezTo>
                  <a:pt x="10745417" y="2269279"/>
                  <a:pt x="10745476" y="2274903"/>
                  <a:pt x="10745476" y="2280541"/>
                </a:cubicBezTo>
                <a:cubicBezTo>
                  <a:pt x="10745476" y="2284333"/>
                  <a:pt x="10745449" y="2288119"/>
                  <a:pt x="10744883" y="2291891"/>
                </a:cubicBezTo>
                <a:lnTo>
                  <a:pt x="10744384" y="2291858"/>
                </a:lnTo>
                <a:lnTo>
                  <a:pt x="10744358" y="2292349"/>
                </a:lnTo>
                <a:lnTo>
                  <a:pt x="10727240" y="2290736"/>
                </a:lnTo>
                <a:cubicBezTo>
                  <a:pt x="10694865" y="2290213"/>
                  <a:pt x="10662985" y="2287255"/>
                  <a:pt x="10631813" y="2281745"/>
                </a:cubicBezTo>
                <a:cubicBezTo>
                  <a:pt x="10626236" y="2282161"/>
                  <a:pt x="10620907" y="2281220"/>
                  <a:pt x="10615596" y="2280217"/>
                </a:cubicBezTo>
                <a:lnTo>
                  <a:pt x="10615480" y="2279078"/>
                </a:lnTo>
                <a:cubicBezTo>
                  <a:pt x="10256629" y="2220146"/>
                  <a:pt x="9975590" y="1941574"/>
                  <a:pt x="9925315" y="1591480"/>
                </a:cubicBezTo>
                <a:cubicBezTo>
                  <a:pt x="9925147" y="1591427"/>
                  <a:pt x="9924979" y="1591423"/>
                  <a:pt x="9924809" y="1591418"/>
                </a:cubicBezTo>
                <a:lnTo>
                  <a:pt x="9924271" y="1584794"/>
                </a:lnTo>
                <a:cubicBezTo>
                  <a:pt x="9919212" y="1554782"/>
                  <a:pt x="9916761" y="1524133"/>
                  <a:pt x="9916804" y="1493044"/>
                </a:cubicBezTo>
                <a:cubicBezTo>
                  <a:pt x="9915492" y="1487460"/>
                  <a:pt x="9915433" y="1481838"/>
                  <a:pt x="9915433" y="1476202"/>
                </a:cubicBezTo>
                <a:lnTo>
                  <a:pt x="9916027" y="1464852"/>
                </a:lnTo>
                <a:lnTo>
                  <a:pt x="9916525" y="1464884"/>
                </a:lnTo>
                <a:close/>
                <a:moveTo>
                  <a:pt x="9902763" y="1464394"/>
                </a:moveTo>
                <a:lnTo>
                  <a:pt x="9902789" y="1464884"/>
                </a:lnTo>
                <a:lnTo>
                  <a:pt x="9903287" y="1464852"/>
                </a:lnTo>
                <a:lnTo>
                  <a:pt x="9903881" y="1476202"/>
                </a:lnTo>
                <a:cubicBezTo>
                  <a:pt x="9903881" y="1481838"/>
                  <a:pt x="9903822" y="1487460"/>
                  <a:pt x="9902510" y="1493044"/>
                </a:cubicBezTo>
                <a:cubicBezTo>
                  <a:pt x="9902553" y="1524133"/>
                  <a:pt x="9900102" y="1554782"/>
                  <a:pt x="9895043" y="1584794"/>
                </a:cubicBezTo>
                <a:lnTo>
                  <a:pt x="9894505" y="1591418"/>
                </a:lnTo>
                <a:cubicBezTo>
                  <a:pt x="9894335" y="1591423"/>
                  <a:pt x="9894167" y="1591427"/>
                  <a:pt x="9893999" y="1591480"/>
                </a:cubicBezTo>
                <a:cubicBezTo>
                  <a:pt x="9843724" y="1941574"/>
                  <a:pt x="9562685" y="2220146"/>
                  <a:pt x="9203834" y="2279078"/>
                </a:cubicBezTo>
                <a:lnTo>
                  <a:pt x="9203718" y="2280217"/>
                </a:lnTo>
                <a:cubicBezTo>
                  <a:pt x="9198407" y="2281220"/>
                  <a:pt x="9193078" y="2282161"/>
                  <a:pt x="9187501" y="2281745"/>
                </a:cubicBezTo>
                <a:cubicBezTo>
                  <a:pt x="9156329" y="2287255"/>
                  <a:pt x="9124449" y="2290213"/>
                  <a:pt x="9092074" y="2290736"/>
                </a:cubicBezTo>
                <a:lnTo>
                  <a:pt x="9074956" y="2292349"/>
                </a:lnTo>
                <a:lnTo>
                  <a:pt x="9074930" y="2291858"/>
                </a:lnTo>
                <a:lnTo>
                  <a:pt x="9074431" y="2291891"/>
                </a:lnTo>
                <a:cubicBezTo>
                  <a:pt x="9073865" y="2288119"/>
                  <a:pt x="9073838" y="2284333"/>
                  <a:pt x="9073838" y="2280541"/>
                </a:cubicBezTo>
                <a:cubicBezTo>
                  <a:pt x="9073838" y="2274903"/>
                  <a:pt x="9073897" y="2269279"/>
                  <a:pt x="9075209" y="2263693"/>
                </a:cubicBezTo>
                <a:cubicBezTo>
                  <a:pt x="9075166" y="2232611"/>
                  <a:pt x="9077616" y="2201969"/>
                  <a:pt x="9082673" y="2171962"/>
                </a:cubicBezTo>
                <a:lnTo>
                  <a:pt x="9083213" y="2165325"/>
                </a:lnTo>
                <a:cubicBezTo>
                  <a:pt x="9083382" y="2165320"/>
                  <a:pt x="9083551" y="2165315"/>
                  <a:pt x="9083718" y="2165262"/>
                </a:cubicBezTo>
                <a:cubicBezTo>
                  <a:pt x="9133995" y="1815167"/>
                  <a:pt x="9415034" y="1536596"/>
                  <a:pt x="9773884" y="1477664"/>
                </a:cubicBezTo>
                <a:lnTo>
                  <a:pt x="9774001" y="1476525"/>
                </a:lnTo>
                <a:cubicBezTo>
                  <a:pt x="9779310" y="1475523"/>
                  <a:pt x="9784638" y="1474582"/>
                  <a:pt x="9790214" y="1474998"/>
                </a:cubicBezTo>
                <a:cubicBezTo>
                  <a:pt x="9821397" y="1469485"/>
                  <a:pt x="9853290" y="1466527"/>
                  <a:pt x="9885676" y="1466004"/>
                </a:cubicBezTo>
                <a:close/>
                <a:moveTo>
                  <a:pt x="8224400" y="1464394"/>
                </a:moveTo>
                <a:lnTo>
                  <a:pt x="8241488" y="1466004"/>
                </a:lnTo>
                <a:cubicBezTo>
                  <a:pt x="8273873" y="1466527"/>
                  <a:pt x="8305766" y="1469485"/>
                  <a:pt x="8336949" y="1474998"/>
                </a:cubicBezTo>
                <a:cubicBezTo>
                  <a:pt x="8342525" y="1474582"/>
                  <a:pt x="8347853" y="1475523"/>
                  <a:pt x="8353162" y="1476525"/>
                </a:cubicBezTo>
                <a:lnTo>
                  <a:pt x="8353279" y="1477664"/>
                </a:lnTo>
                <a:cubicBezTo>
                  <a:pt x="8712129" y="1536596"/>
                  <a:pt x="8993168" y="1815167"/>
                  <a:pt x="9043444" y="2165262"/>
                </a:cubicBezTo>
                <a:cubicBezTo>
                  <a:pt x="9043612" y="2165315"/>
                  <a:pt x="9043781" y="2165320"/>
                  <a:pt x="9043950" y="2165325"/>
                </a:cubicBezTo>
                <a:lnTo>
                  <a:pt x="9044490" y="2171962"/>
                </a:lnTo>
                <a:cubicBezTo>
                  <a:pt x="9049547" y="2201969"/>
                  <a:pt x="9051997" y="2232611"/>
                  <a:pt x="9051954" y="2263693"/>
                </a:cubicBezTo>
                <a:cubicBezTo>
                  <a:pt x="9053266" y="2269279"/>
                  <a:pt x="9053325" y="2274903"/>
                  <a:pt x="9053325" y="2280541"/>
                </a:cubicBezTo>
                <a:cubicBezTo>
                  <a:pt x="9053325" y="2284333"/>
                  <a:pt x="9053298" y="2288119"/>
                  <a:pt x="9052732" y="2291891"/>
                </a:cubicBezTo>
                <a:lnTo>
                  <a:pt x="9052233" y="2291858"/>
                </a:lnTo>
                <a:lnTo>
                  <a:pt x="9052207" y="2292349"/>
                </a:lnTo>
                <a:lnTo>
                  <a:pt x="9035089" y="2290736"/>
                </a:lnTo>
                <a:cubicBezTo>
                  <a:pt x="9002714" y="2290213"/>
                  <a:pt x="8970834" y="2287255"/>
                  <a:pt x="8939662" y="2281745"/>
                </a:cubicBezTo>
                <a:cubicBezTo>
                  <a:pt x="8934085" y="2282161"/>
                  <a:pt x="8928756" y="2281220"/>
                  <a:pt x="8923445" y="2280217"/>
                </a:cubicBezTo>
                <a:lnTo>
                  <a:pt x="8923329" y="2279078"/>
                </a:lnTo>
                <a:cubicBezTo>
                  <a:pt x="8564478" y="2220146"/>
                  <a:pt x="8283439" y="1941574"/>
                  <a:pt x="8233164" y="1591480"/>
                </a:cubicBezTo>
                <a:cubicBezTo>
                  <a:pt x="8232996" y="1591427"/>
                  <a:pt x="8232828" y="1591423"/>
                  <a:pt x="8232658" y="1591418"/>
                </a:cubicBezTo>
                <a:lnTo>
                  <a:pt x="8232120" y="1584794"/>
                </a:lnTo>
                <a:cubicBezTo>
                  <a:pt x="8227061" y="1554782"/>
                  <a:pt x="8224611" y="1524133"/>
                  <a:pt x="8224653" y="1493044"/>
                </a:cubicBezTo>
                <a:cubicBezTo>
                  <a:pt x="8223341" y="1487460"/>
                  <a:pt x="8223282" y="1481838"/>
                  <a:pt x="8223282" y="1476202"/>
                </a:cubicBezTo>
                <a:lnTo>
                  <a:pt x="8223876" y="1464852"/>
                </a:lnTo>
                <a:lnTo>
                  <a:pt x="8224374" y="1464884"/>
                </a:lnTo>
                <a:close/>
                <a:moveTo>
                  <a:pt x="8210612" y="1464394"/>
                </a:moveTo>
                <a:lnTo>
                  <a:pt x="8210638" y="1464884"/>
                </a:lnTo>
                <a:lnTo>
                  <a:pt x="8211136" y="1464852"/>
                </a:lnTo>
                <a:lnTo>
                  <a:pt x="8211730" y="1476202"/>
                </a:lnTo>
                <a:cubicBezTo>
                  <a:pt x="8211730" y="1481838"/>
                  <a:pt x="8211672" y="1487460"/>
                  <a:pt x="8210360" y="1493044"/>
                </a:cubicBezTo>
                <a:cubicBezTo>
                  <a:pt x="8210402" y="1524133"/>
                  <a:pt x="8207951" y="1554782"/>
                  <a:pt x="8202893" y="1584794"/>
                </a:cubicBezTo>
                <a:lnTo>
                  <a:pt x="8202354" y="1591418"/>
                </a:lnTo>
                <a:cubicBezTo>
                  <a:pt x="8202185" y="1591423"/>
                  <a:pt x="8202016" y="1591427"/>
                  <a:pt x="8201849" y="1591480"/>
                </a:cubicBezTo>
                <a:cubicBezTo>
                  <a:pt x="8151573" y="1941574"/>
                  <a:pt x="7870534" y="2220146"/>
                  <a:pt x="7511683" y="2279078"/>
                </a:cubicBezTo>
                <a:lnTo>
                  <a:pt x="7511567" y="2280217"/>
                </a:lnTo>
                <a:cubicBezTo>
                  <a:pt x="7506256" y="2281220"/>
                  <a:pt x="7500927" y="2282161"/>
                  <a:pt x="7495350" y="2281745"/>
                </a:cubicBezTo>
                <a:cubicBezTo>
                  <a:pt x="7464178" y="2287255"/>
                  <a:pt x="7432298" y="2290213"/>
                  <a:pt x="7399924" y="2290736"/>
                </a:cubicBezTo>
                <a:lnTo>
                  <a:pt x="7382805" y="2292349"/>
                </a:lnTo>
                <a:lnTo>
                  <a:pt x="7382779" y="2291858"/>
                </a:lnTo>
                <a:lnTo>
                  <a:pt x="7382280" y="2291891"/>
                </a:lnTo>
                <a:cubicBezTo>
                  <a:pt x="7381714" y="2288119"/>
                  <a:pt x="7381687" y="2284333"/>
                  <a:pt x="7381687" y="2280541"/>
                </a:cubicBezTo>
                <a:cubicBezTo>
                  <a:pt x="7381687" y="2274903"/>
                  <a:pt x="7381746" y="2269279"/>
                  <a:pt x="7383058" y="2263693"/>
                </a:cubicBezTo>
                <a:cubicBezTo>
                  <a:pt x="7383016" y="2232611"/>
                  <a:pt x="7385465" y="2201969"/>
                  <a:pt x="7390522" y="2171962"/>
                </a:cubicBezTo>
                <a:lnTo>
                  <a:pt x="7391062" y="2165325"/>
                </a:lnTo>
                <a:cubicBezTo>
                  <a:pt x="7391231" y="2165320"/>
                  <a:pt x="7391400" y="2165315"/>
                  <a:pt x="7391568" y="2165262"/>
                </a:cubicBezTo>
                <a:cubicBezTo>
                  <a:pt x="7441844" y="1815167"/>
                  <a:pt x="7722883" y="1536596"/>
                  <a:pt x="8081734" y="1477664"/>
                </a:cubicBezTo>
                <a:lnTo>
                  <a:pt x="8081851" y="1476525"/>
                </a:lnTo>
                <a:cubicBezTo>
                  <a:pt x="8087159" y="1475523"/>
                  <a:pt x="8092487" y="1474582"/>
                  <a:pt x="8098063" y="1474998"/>
                </a:cubicBezTo>
                <a:cubicBezTo>
                  <a:pt x="8129247" y="1469485"/>
                  <a:pt x="8161139" y="1466527"/>
                  <a:pt x="8193525" y="1466004"/>
                </a:cubicBezTo>
                <a:close/>
                <a:moveTo>
                  <a:pt x="6532249" y="1464394"/>
                </a:moveTo>
                <a:lnTo>
                  <a:pt x="6549337" y="1466004"/>
                </a:lnTo>
                <a:cubicBezTo>
                  <a:pt x="6581722" y="1466527"/>
                  <a:pt x="6613615" y="1469485"/>
                  <a:pt x="6644798" y="1474998"/>
                </a:cubicBezTo>
                <a:cubicBezTo>
                  <a:pt x="6650374" y="1474582"/>
                  <a:pt x="6655702" y="1475523"/>
                  <a:pt x="6661011" y="1476525"/>
                </a:cubicBezTo>
                <a:lnTo>
                  <a:pt x="6661128" y="1477664"/>
                </a:lnTo>
                <a:cubicBezTo>
                  <a:pt x="7019978" y="1536596"/>
                  <a:pt x="7301017" y="1815167"/>
                  <a:pt x="7351294" y="2165262"/>
                </a:cubicBezTo>
                <a:cubicBezTo>
                  <a:pt x="7351461" y="2165315"/>
                  <a:pt x="7351631" y="2165320"/>
                  <a:pt x="7351799" y="2165325"/>
                </a:cubicBezTo>
                <a:lnTo>
                  <a:pt x="7352340" y="2171962"/>
                </a:lnTo>
                <a:cubicBezTo>
                  <a:pt x="7357396" y="2201969"/>
                  <a:pt x="7359846" y="2232611"/>
                  <a:pt x="7359804" y="2263693"/>
                </a:cubicBezTo>
                <a:cubicBezTo>
                  <a:pt x="7361116" y="2269279"/>
                  <a:pt x="7361174" y="2274903"/>
                  <a:pt x="7361174" y="2280541"/>
                </a:cubicBezTo>
                <a:cubicBezTo>
                  <a:pt x="7361174" y="2284333"/>
                  <a:pt x="7361147" y="2288119"/>
                  <a:pt x="7360581" y="2291891"/>
                </a:cubicBezTo>
                <a:lnTo>
                  <a:pt x="7360082" y="2291858"/>
                </a:lnTo>
                <a:lnTo>
                  <a:pt x="7360056" y="2292349"/>
                </a:lnTo>
                <a:lnTo>
                  <a:pt x="7342938" y="2290736"/>
                </a:lnTo>
                <a:cubicBezTo>
                  <a:pt x="7310564" y="2290213"/>
                  <a:pt x="7278683" y="2287255"/>
                  <a:pt x="7247511" y="2281745"/>
                </a:cubicBezTo>
                <a:cubicBezTo>
                  <a:pt x="7241934" y="2282161"/>
                  <a:pt x="7236605" y="2281220"/>
                  <a:pt x="7231295" y="2280217"/>
                </a:cubicBezTo>
                <a:lnTo>
                  <a:pt x="7231179" y="2279078"/>
                </a:lnTo>
                <a:cubicBezTo>
                  <a:pt x="6872327" y="2220146"/>
                  <a:pt x="6591288" y="1941574"/>
                  <a:pt x="6541013" y="1591480"/>
                </a:cubicBezTo>
                <a:cubicBezTo>
                  <a:pt x="6540845" y="1591427"/>
                  <a:pt x="6540677" y="1591423"/>
                  <a:pt x="6540507" y="1591418"/>
                </a:cubicBezTo>
                <a:lnTo>
                  <a:pt x="6539969" y="1584794"/>
                </a:lnTo>
                <a:cubicBezTo>
                  <a:pt x="6534910" y="1554782"/>
                  <a:pt x="6532460" y="1524133"/>
                  <a:pt x="6532502" y="1493044"/>
                </a:cubicBezTo>
                <a:cubicBezTo>
                  <a:pt x="6531190" y="1487460"/>
                  <a:pt x="6531131" y="1481838"/>
                  <a:pt x="6531131" y="1476202"/>
                </a:cubicBezTo>
                <a:lnTo>
                  <a:pt x="6531725" y="1464852"/>
                </a:lnTo>
                <a:lnTo>
                  <a:pt x="6532223" y="1464884"/>
                </a:lnTo>
                <a:close/>
                <a:moveTo>
                  <a:pt x="6518461" y="1464394"/>
                </a:moveTo>
                <a:lnTo>
                  <a:pt x="6518487" y="1464884"/>
                </a:lnTo>
                <a:lnTo>
                  <a:pt x="6518985" y="1464852"/>
                </a:lnTo>
                <a:lnTo>
                  <a:pt x="6519579" y="1476202"/>
                </a:lnTo>
                <a:cubicBezTo>
                  <a:pt x="6519579" y="1481838"/>
                  <a:pt x="6519520" y="1487460"/>
                  <a:pt x="6518208" y="1493044"/>
                </a:cubicBezTo>
                <a:cubicBezTo>
                  <a:pt x="6518250" y="1524133"/>
                  <a:pt x="6515800" y="1554782"/>
                  <a:pt x="6510741" y="1584794"/>
                </a:cubicBezTo>
                <a:lnTo>
                  <a:pt x="6510203" y="1591418"/>
                </a:lnTo>
                <a:cubicBezTo>
                  <a:pt x="6510033" y="1591423"/>
                  <a:pt x="6509865" y="1591427"/>
                  <a:pt x="6509697" y="1591480"/>
                </a:cubicBezTo>
                <a:cubicBezTo>
                  <a:pt x="6459422" y="1941574"/>
                  <a:pt x="6178383" y="2220146"/>
                  <a:pt x="5819531" y="2279078"/>
                </a:cubicBezTo>
                <a:lnTo>
                  <a:pt x="5819415" y="2280217"/>
                </a:lnTo>
                <a:cubicBezTo>
                  <a:pt x="5814105" y="2281220"/>
                  <a:pt x="5808776" y="2282161"/>
                  <a:pt x="5803199" y="2281745"/>
                </a:cubicBezTo>
                <a:cubicBezTo>
                  <a:pt x="5772027" y="2287255"/>
                  <a:pt x="5740146" y="2290213"/>
                  <a:pt x="5707772" y="2290736"/>
                </a:cubicBezTo>
                <a:lnTo>
                  <a:pt x="5690654" y="2292349"/>
                </a:lnTo>
                <a:lnTo>
                  <a:pt x="5690628" y="2291858"/>
                </a:lnTo>
                <a:lnTo>
                  <a:pt x="5690129" y="2291891"/>
                </a:lnTo>
                <a:cubicBezTo>
                  <a:pt x="5689563" y="2288119"/>
                  <a:pt x="5689536" y="2284333"/>
                  <a:pt x="5689536" y="2280541"/>
                </a:cubicBezTo>
                <a:cubicBezTo>
                  <a:pt x="5689536" y="2274903"/>
                  <a:pt x="5689594" y="2269279"/>
                  <a:pt x="5690906" y="2263693"/>
                </a:cubicBezTo>
                <a:cubicBezTo>
                  <a:pt x="5690864" y="2232611"/>
                  <a:pt x="5693314" y="2201969"/>
                  <a:pt x="5698370" y="2171962"/>
                </a:cubicBezTo>
                <a:lnTo>
                  <a:pt x="5698911" y="2165325"/>
                </a:lnTo>
                <a:cubicBezTo>
                  <a:pt x="5699079" y="2165320"/>
                  <a:pt x="5699249" y="2165315"/>
                  <a:pt x="5699416" y="2165262"/>
                </a:cubicBezTo>
                <a:cubicBezTo>
                  <a:pt x="5749693" y="1815167"/>
                  <a:pt x="6030732" y="1536596"/>
                  <a:pt x="6389582" y="1477664"/>
                </a:cubicBezTo>
                <a:lnTo>
                  <a:pt x="6389699" y="1476525"/>
                </a:lnTo>
                <a:cubicBezTo>
                  <a:pt x="6395008" y="1475523"/>
                  <a:pt x="6400336" y="1474582"/>
                  <a:pt x="6405912" y="1474998"/>
                </a:cubicBezTo>
                <a:cubicBezTo>
                  <a:pt x="6437095" y="1469485"/>
                  <a:pt x="6468988" y="1466527"/>
                  <a:pt x="6501373" y="1466004"/>
                </a:cubicBezTo>
                <a:close/>
                <a:moveTo>
                  <a:pt x="4840098" y="1464394"/>
                </a:moveTo>
                <a:lnTo>
                  <a:pt x="4857185" y="1466004"/>
                </a:lnTo>
                <a:cubicBezTo>
                  <a:pt x="4889571" y="1466527"/>
                  <a:pt x="4921463" y="1469485"/>
                  <a:pt x="4952647" y="1474998"/>
                </a:cubicBezTo>
                <a:cubicBezTo>
                  <a:pt x="4958223" y="1474582"/>
                  <a:pt x="4963551" y="1475523"/>
                  <a:pt x="4968859" y="1476525"/>
                </a:cubicBezTo>
                <a:lnTo>
                  <a:pt x="4968976" y="1477664"/>
                </a:lnTo>
                <a:cubicBezTo>
                  <a:pt x="5327827" y="1536596"/>
                  <a:pt x="5608866" y="1815167"/>
                  <a:pt x="5659142" y="2165262"/>
                </a:cubicBezTo>
                <a:cubicBezTo>
                  <a:pt x="5659310" y="2165315"/>
                  <a:pt x="5659479" y="2165320"/>
                  <a:pt x="5659648" y="2165325"/>
                </a:cubicBezTo>
                <a:lnTo>
                  <a:pt x="5660188" y="2171962"/>
                </a:lnTo>
                <a:cubicBezTo>
                  <a:pt x="5665245" y="2201969"/>
                  <a:pt x="5667694" y="2232611"/>
                  <a:pt x="5667652" y="2263693"/>
                </a:cubicBezTo>
                <a:cubicBezTo>
                  <a:pt x="5668964" y="2269279"/>
                  <a:pt x="5669023" y="2274903"/>
                  <a:pt x="5669023" y="2280541"/>
                </a:cubicBezTo>
                <a:cubicBezTo>
                  <a:pt x="5669023" y="2284333"/>
                  <a:pt x="5668996" y="2288119"/>
                  <a:pt x="5668430" y="2291891"/>
                </a:cubicBezTo>
                <a:lnTo>
                  <a:pt x="5667931" y="2291858"/>
                </a:lnTo>
                <a:lnTo>
                  <a:pt x="5667905" y="2292349"/>
                </a:lnTo>
                <a:lnTo>
                  <a:pt x="5650786" y="2290736"/>
                </a:lnTo>
                <a:cubicBezTo>
                  <a:pt x="5618412" y="2290213"/>
                  <a:pt x="5586532" y="2287255"/>
                  <a:pt x="5555360" y="2281745"/>
                </a:cubicBezTo>
                <a:cubicBezTo>
                  <a:pt x="5549783" y="2282161"/>
                  <a:pt x="5544454" y="2281220"/>
                  <a:pt x="5539143" y="2280217"/>
                </a:cubicBezTo>
                <a:lnTo>
                  <a:pt x="5539027" y="2279078"/>
                </a:lnTo>
                <a:cubicBezTo>
                  <a:pt x="5180176" y="2220146"/>
                  <a:pt x="4899137" y="1941574"/>
                  <a:pt x="4848861" y="1591480"/>
                </a:cubicBezTo>
                <a:cubicBezTo>
                  <a:pt x="4848694" y="1591427"/>
                  <a:pt x="4848525" y="1591423"/>
                  <a:pt x="4848356" y="1591418"/>
                </a:cubicBezTo>
                <a:lnTo>
                  <a:pt x="4847817" y="1584794"/>
                </a:lnTo>
                <a:cubicBezTo>
                  <a:pt x="4842759" y="1554782"/>
                  <a:pt x="4840308" y="1524133"/>
                  <a:pt x="4840350" y="1493044"/>
                </a:cubicBezTo>
                <a:cubicBezTo>
                  <a:pt x="4839038" y="1487460"/>
                  <a:pt x="4838980" y="1481838"/>
                  <a:pt x="4838980" y="1476202"/>
                </a:cubicBezTo>
                <a:lnTo>
                  <a:pt x="4839574" y="1464852"/>
                </a:lnTo>
                <a:lnTo>
                  <a:pt x="4840072" y="1464884"/>
                </a:lnTo>
                <a:close/>
                <a:moveTo>
                  <a:pt x="4826310" y="1464394"/>
                </a:moveTo>
                <a:lnTo>
                  <a:pt x="4826336" y="1464884"/>
                </a:lnTo>
                <a:lnTo>
                  <a:pt x="4826834" y="1464852"/>
                </a:lnTo>
                <a:lnTo>
                  <a:pt x="4827428" y="1476202"/>
                </a:lnTo>
                <a:cubicBezTo>
                  <a:pt x="4827428" y="1481838"/>
                  <a:pt x="4827369" y="1487460"/>
                  <a:pt x="4826057" y="1493044"/>
                </a:cubicBezTo>
                <a:cubicBezTo>
                  <a:pt x="4826099" y="1524133"/>
                  <a:pt x="4823649" y="1554782"/>
                  <a:pt x="4818590" y="1584794"/>
                </a:cubicBezTo>
                <a:lnTo>
                  <a:pt x="4818052" y="1591418"/>
                </a:lnTo>
                <a:cubicBezTo>
                  <a:pt x="4817882" y="1591423"/>
                  <a:pt x="4817714" y="1591427"/>
                  <a:pt x="4817546" y="1591480"/>
                </a:cubicBezTo>
                <a:cubicBezTo>
                  <a:pt x="4767271" y="1941574"/>
                  <a:pt x="4486232" y="2220146"/>
                  <a:pt x="4127381" y="2279078"/>
                </a:cubicBezTo>
                <a:lnTo>
                  <a:pt x="4127264" y="2280217"/>
                </a:lnTo>
                <a:cubicBezTo>
                  <a:pt x="4121954" y="2281220"/>
                  <a:pt x="4116625" y="2282161"/>
                  <a:pt x="4111048" y="2281745"/>
                </a:cubicBezTo>
                <a:cubicBezTo>
                  <a:pt x="4079876" y="2287255"/>
                  <a:pt x="4047996" y="2290213"/>
                  <a:pt x="4015621" y="2290736"/>
                </a:cubicBezTo>
                <a:lnTo>
                  <a:pt x="3998503" y="2292349"/>
                </a:lnTo>
                <a:lnTo>
                  <a:pt x="3998477" y="2291858"/>
                </a:lnTo>
                <a:lnTo>
                  <a:pt x="3997978" y="2291891"/>
                </a:lnTo>
                <a:cubicBezTo>
                  <a:pt x="3997412" y="2288119"/>
                  <a:pt x="3997385" y="2284333"/>
                  <a:pt x="3997385" y="2280541"/>
                </a:cubicBezTo>
                <a:cubicBezTo>
                  <a:pt x="3997385" y="2274903"/>
                  <a:pt x="3997443" y="2269279"/>
                  <a:pt x="3998755" y="2263693"/>
                </a:cubicBezTo>
                <a:cubicBezTo>
                  <a:pt x="3998713" y="2232611"/>
                  <a:pt x="4001163" y="2201969"/>
                  <a:pt x="4006219" y="2171962"/>
                </a:cubicBezTo>
                <a:lnTo>
                  <a:pt x="4006760" y="2165325"/>
                </a:lnTo>
                <a:cubicBezTo>
                  <a:pt x="4006928" y="2165320"/>
                  <a:pt x="4007098" y="2165315"/>
                  <a:pt x="4007265" y="2165262"/>
                </a:cubicBezTo>
                <a:cubicBezTo>
                  <a:pt x="4057542" y="1815167"/>
                  <a:pt x="4338581" y="1536596"/>
                  <a:pt x="4697431" y="1477664"/>
                </a:cubicBezTo>
                <a:lnTo>
                  <a:pt x="4697548" y="1476525"/>
                </a:lnTo>
                <a:cubicBezTo>
                  <a:pt x="4702857" y="1475523"/>
                  <a:pt x="4708185" y="1474582"/>
                  <a:pt x="4713761" y="1474998"/>
                </a:cubicBezTo>
                <a:cubicBezTo>
                  <a:pt x="4744944" y="1469485"/>
                  <a:pt x="4776837" y="1466527"/>
                  <a:pt x="4809222" y="1466004"/>
                </a:cubicBezTo>
                <a:close/>
                <a:moveTo>
                  <a:pt x="3147947" y="1464394"/>
                </a:moveTo>
                <a:lnTo>
                  <a:pt x="3165034" y="1466004"/>
                </a:lnTo>
                <a:cubicBezTo>
                  <a:pt x="3197420" y="1466527"/>
                  <a:pt x="3229312" y="1469485"/>
                  <a:pt x="3260496" y="1474998"/>
                </a:cubicBezTo>
                <a:cubicBezTo>
                  <a:pt x="3266072" y="1474582"/>
                  <a:pt x="3271400" y="1475523"/>
                  <a:pt x="3276708" y="1476525"/>
                </a:cubicBezTo>
                <a:lnTo>
                  <a:pt x="3276826" y="1477664"/>
                </a:lnTo>
                <a:cubicBezTo>
                  <a:pt x="3635676" y="1536596"/>
                  <a:pt x="3916715" y="1815167"/>
                  <a:pt x="3966991" y="2165262"/>
                </a:cubicBezTo>
                <a:cubicBezTo>
                  <a:pt x="3967159" y="2165315"/>
                  <a:pt x="3967328" y="2165320"/>
                  <a:pt x="3967497" y="2165325"/>
                </a:cubicBezTo>
                <a:lnTo>
                  <a:pt x="3968037" y="2171962"/>
                </a:lnTo>
                <a:cubicBezTo>
                  <a:pt x="3973094" y="2201969"/>
                  <a:pt x="3975543" y="2232611"/>
                  <a:pt x="3975501" y="2263693"/>
                </a:cubicBezTo>
                <a:cubicBezTo>
                  <a:pt x="3976813" y="2269279"/>
                  <a:pt x="3976872" y="2274903"/>
                  <a:pt x="3976872" y="2280541"/>
                </a:cubicBezTo>
                <a:cubicBezTo>
                  <a:pt x="3976872" y="2284333"/>
                  <a:pt x="3976845" y="2288119"/>
                  <a:pt x="3976279" y="2291891"/>
                </a:cubicBezTo>
                <a:lnTo>
                  <a:pt x="3975780" y="2291858"/>
                </a:lnTo>
                <a:lnTo>
                  <a:pt x="3975754" y="2292349"/>
                </a:lnTo>
                <a:lnTo>
                  <a:pt x="3958635" y="2290736"/>
                </a:lnTo>
                <a:cubicBezTo>
                  <a:pt x="3926261" y="2290213"/>
                  <a:pt x="3894381" y="2287255"/>
                  <a:pt x="3863209" y="2281745"/>
                </a:cubicBezTo>
                <a:cubicBezTo>
                  <a:pt x="3857632" y="2282161"/>
                  <a:pt x="3852303" y="2281220"/>
                  <a:pt x="3846992" y="2280217"/>
                </a:cubicBezTo>
                <a:lnTo>
                  <a:pt x="3846876" y="2279078"/>
                </a:lnTo>
                <a:cubicBezTo>
                  <a:pt x="3488025" y="2220146"/>
                  <a:pt x="3206986" y="1941574"/>
                  <a:pt x="3156710" y="1591480"/>
                </a:cubicBezTo>
                <a:cubicBezTo>
                  <a:pt x="3156543" y="1591427"/>
                  <a:pt x="3156374" y="1591423"/>
                  <a:pt x="3156205" y="1591418"/>
                </a:cubicBezTo>
                <a:lnTo>
                  <a:pt x="3155667" y="1584794"/>
                </a:lnTo>
                <a:cubicBezTo>
                  <a:pt x="3150608" y="1554782"/>
                  <a:pt x="3148157" y="1524133"/>
                  <a:pt x="3148199" y="1493044"/>
                </a:cubicBezTo>
                <a:cubicBezTo>
                  <a:pt x="3146887" y="1487460"/>
                  <a:pt x="3146829" y="1481838"/>
                  <a:pt x="3146829" y="1476202"/>
                </a:cubicBezTo>
                <a:lnTo>
                  <a:pt x="3147423" y="1464852"/>
                </a:lnTo>
                <a:lnTo>
                  <a:pt x="3147921" y="1464884"/>
                </a:lnTo>
                <a:close/>
                <a:moveTo>
                  <a:pt x="3134159" y="1464394"/>
                </a:moveTo>
                <a:lnTo>
                  <a:pt x="3134185" y="1464884"/>
                </a:lnTo>
                <a:lnTo>
                  <a:pt x="3134683" y="1464852"/>
                </a:lnTo>
                <a:lnTo>
                  <a:pt x="3135277" y="1476202"/>
                </a:lnTo>
                <a:cubicBezTo>
                  <a:pt x="3135277" y="1481838"/>
                  <a:pt x="3135218" y="1487460"/>
                  <a:pt x="3133906" y="1493044"/>
                </a:cubicBezTo>
                <a:cubicBezTo>
                  <a:pt x="3133948" y="1524133"/>
                  <a:pt x="3131498" y="1554782"/>
                  <a:pt x="3126439" y="1584794"/>
                </a:cubicBezTo>
                <a:lnTo>
                  <a:pt x="3125901" y="1591418"/>
                </a:lnTo>
                <a:cubicBezTo>
                  <a:pt x="3125731" y="1591423"/>
                  <a:pt x="3125563" y="1591427"/>
                  <a:pt x="3125395" y="1591480"/>
                </a:cubicBezTo>
                <a:cubicBezTo>
                  <a:pt x="3075120" y="1941574"/>
                  <a:pt x="2794081" y="2220146"/>
                  <a:pt x="2435230" y="2279078"/>
                </a:cubicBezTo>
                <a:lnTo>
                  <a:pt x="2435113" y="2280217"/>
                </a:lnTo>
                <a:cubicBezTo>
                  <a:pt x="2429803" y="2281220"/>
                  <a:pt x="2424474" y="2282161"/>
                  <a:pt x="2418897" y="2281745"/>
                </a:cubicBezTo>
                <a:cubicBezTo>
                  <a:pt x="2387725" y="2287255"/>
                  <a:pt x="2355845" y="2290213"/>
                  <a:pt x="2323470" y="2290736"/>
                </a:cubicBezTo>
                <a:lnTo>
                  <a:pt x="2306352" y="2292349"/>
                </a:lnTo>
                <a:lnTo>
                  <a:pt x="2306326" y="2291858"/>
                </a:lnTo>
                <a:lnTo>
                  <a:pt x="2305827" y="2291891"/>
                </a:lnTo>
                <a:cubicBezTo>
                  <a:pt x="2305261" y="2288119"/>
                  <a:pt x="2305234" y="2284333"/>
                  <a:pt x="2305234" y="2280541"/>
                </a:cubicBezTo>
                <a:cubicBezTo>
                  <a:pt x="2305234" y="2274903"/>
                  <a:pt x="2305292" y="2269279"/>
                  <a:pt x="2306604" y="2263693"/>
                </a:cubicBezTo>
                <a:cubicBezTo>
                  <a:pt x="2306562" y="2232611"/>
                  <a:pt x="2309012" y="2201969"/>
                  <a:pt x="2314068" y="2171962"/>
                </a:cubicBezTo>
                <a:lnTo>
                  <a:pt x="2314609" y="2165325"/>
                </a:lnTo>
                <a:cubicBezTo>
                  <a:pt x="2314777" y="2165320"/>
                  <a:pt x="2314947" y="2165315"/>
                  <a:pt x="2315114" y="2165262"/>
                </a:cubicBezTo>
                <a:cubicBezTo>
                  <a:pt x="2365391" y="1815167"/>
                  <a:pt x="2646430" y="1536596"/>
                  <a:pt x="3005280" y="1477664"/>
                </a:cubicBezTo>
                <a:lnTo>
                  <a:pt x="3005397" y="1476525"/>
                </a:lnTo>
                <a:cubicBezTo>
                  <a:pt x="3010706" y="1475523"/>
                  <a:pt x="3016034" y="1474582"/>
                  <a:pt x="3021610" y="1474998"/>
                </a:cubicBezTo>
                <a:cubicBezTo>
                  <a:pt x="3052793" y="1469485"/>
                  <a:pt x="3084686" y="1466527"/>
                  <a:pt x="3117071" y="1466004"/>
                </a:cubicBezTo>
                <a:close/>
                <a:moveTo>
                  <a:pt x="1455796" y="1464394"/>
                </a:moveTo>
                <a:lnTo>
                  <a:pt x="1472883" y="1466004"/>
                </a:lnTo>
                <a:cubicBezTo>
                  <a:pt x="1505269" y="1466527"/>
                  <a:pt x="1537161" y="1469485"/>
                  <a:pt x="1568345" y="1474998"/>
                </a:cubicBezTo>
                <a:cubicBezTo>
                  <a:pt x="1573921" y="1474582"/>
                  <a:pt x="1579249" y="1475523"/>
                  <a:pt x="1584557" y="1476525"/>
                </a:cubicBezTo>
                <a:lnTo>
                  <a:pt x="1584675" y="1477664"/>
                </a:lnTo>
                <a:cubicBezTo>
                  <a:pt x="1943525" y="1536596"/>
                  <a:pt x="2224564" y="1815167"/>
                  <a:pt x="2274840" y="2165262"/>
                </a:cubicBezTo>
                <a:cubicBezTo>
                  <a:pt x="2275008" y="2165315"/>
                  <a:pt x="2275177" y="2165320"/>
                  <a:pt x="2275346" y="2165325"/>
                </a:cubicBezTo>
                <a:lnTo>
                  <a:pt x="2275886" y="2171962"/>
                </a:lnTo>
                <a:cubicBezTo>
                  <a:pt x="2280943" y="2201969"/>
                  <a:pt x="2283392" y="2232611"/>
                  <a:pt x="2283350" y="2263693"/>
                </a:cubicBezTo>
                <a:cubicBezTo>
                  <a:pt x="2284662" y="2269279"/>
                  <a:pt x="2284721" y="2274903"/>
                  <a:pt x="2284721" y="2280541"/>
                </a:cubicBezTo>
                <a:cubicBezTo>
                  <a:pt x="2284721" y="2284333"/>
                  <a:pt x="2284694" y="2288119"/>
                  <a:pt x="2284128" y="2291891"/>
                </a:cubicBezTo>
                <a:lnTo>
                  <a:pt x="2283629" y="2291858"/>
                </a:lnTo>
                <a:lnTo>
                  <a:pt x="2283603" y="2292349"/>
                </a:lnTo>
                <a:lnTo>
                  <a:pt x="2266484" y="2290736"/>
                </a:lnTo>
                <a:cubicBezTo>
                  <a:pt x="2234110" y="2290213"/>
                  <a:pt x="2202230" y="2287255"/>
                  <a:pt x="2171058" y="2281745"/>
                </a:cubicBezTo>
                <a:cubicBezTo>
                  <a:pt x="2165481" y="2282161"/>
                  <a:pt x="2160152" y="2281220"/>
                  <a:pt x="2154841" y="2280217"/>
                </a:cubicBezTo>
                <a:lnTo>
                  <a:pt x="2154725" y="2279078"/>
                </a:lnTo>
                <a:cubicBezTo>
                  <a:pt x="1795874" y="2220146"/>
                  <a:pt x="1514835" y="1941574"/>
                  <a:pt x="1464559" y="1591480"/>
                </a:cubicBezTo>
                <a:cubicBezTo>
                  <a:pt x="1464392" y="1591427"/>
                  <a:pt x="1464223" y="1591423"/>
                  <a:pt x="1464054" y="1591418"/>
                </a:cubicBezTo>
                <a:lnTo>
                  <a:pt x="1463515" y="1584794"/>
                </a:lnTo>
                <a:cubicBezTo>
                  <a:pt x="1458457" y="1554782"/>
                  <a:pt x="1456006" y="1524133"/>
                  <a:pt x="1456048" y="1493044"/>
                </a:cubicBezTo>
                <a:cubicBezTo>
                  <a:pt x="1454736" y="1487460"/>
                  <a:pt x="1454678" y="1481838"/>
                  <a:pt x="1454678" y="1476202"/>
                </a:cubicBezTo>
                <a:lnTo>
                  <a:pt x="1455272" y="1464852"/>
                </a:lnTo>
                <a:lnTo>
                  <a:pt x="1455770" y="1464884"/>
                </a:lnTo>
                <a:close/>
                <a:moveTo>
                  <a:pt x="1442008" y="1464394"/>
                </a:moveTo>
                <a:lnTo>
                  <a:pt x="1442034" y="1464884"/>
                </a:lnTo>
                <a:lnTo>
                  <a:pt x="1442532" y="1464852"/>
                </a:lnTo>
                <a:lnTo>
                  <a:pt x="1443126" y="1476202"/>
                </a:lnTo>
                <a:cubicBezTo>
                  <a:pt x="1443126" y="1481838"/>
                  <a:pt x="1443067" y="1487460"/>
                  <a:pt x="1441755" y="1493044"/>
                </a:cubicBezTo>
                <a:cubicBezTo>
                  <a:pt x="1441797" y="1524133"/>
                  <a:pt x="1439347" y="1554782"/>
                  <a:pt x="1434288" y="1584794"/>
                </a:cubicBezTo>
                <a:lnTo>
                  <a:pt x="1433750" y="1591418"/>
                </a:lnTo>
                <a:cubicBezTo>
                  <a:pt x="1433580" y="1591423"/>
                  <a:pt x="1433412" y="1591427"/>
                  <a:pt x="1433244" y="1591480"/>
                </a:cubicBezTo>
                <a:cubicBezTo>
                  <a:pt x="1382969" y="1941574"/>
                  <a:pt x="1101930" y="2220146"/>
                  <a:pt x="743079" y="2279078"/>
                </a:cubicBezTo>
                <a:lnTo>
                  <a:pt x="742962" y="2280217"/>
                </a:lnTo>
                <a:cubicBezTo>
                  <a:pt x="737652" y="2281220"/>
                  <a:pt x="732323" y="2282161"/>
                  <a:pt x="726746" y="2281745"/>
                </a:cubicBezTo>
                <a:cubicBezTo>
                  <a:pt x="695574" y="2287255"/>
                  <a:pt x="663693" y="2290213"/>
                  <a:pt x="631319" y="2290736"/>
                </a:cubicBezTo>
                <a:lnTo>
                  <a:pt x="614201" y="2292349"/>
                </a:lnTo>
                <a:lnTo>
                  <a:pt x="614175" y="2291858"/>
                </a:lnTo>
                <a:lnTo>
                  <a:pt x="613676" y="2291891"/>
                </a:lnTo>
                <a:cubicBezTo>
                  <a:pt x="613110" y="2288119"/>
                  <a:pt x="613083" y="2284333"/>
                  <a:pt x="613083" y="2280541"/>
                </a:cubicBezTo>
                <a:cubicBezTo>
                  <a:pt x="613083" y="2274903"/>
                  <a:pt x="613141" y="2269279"/>
                  <a:pt x="614453" y="2263693"/>
                </a:cubicBezTo>
                <a:cubicBezTo>
                  <a:pt x="614411" y="2232611"/>
                  <a:pt x="616861" y="2201969"/>
                  <a:pt x="621917" y="2171962"/>
                </a:cubicBezTo>
                <a:lnTo>
                  <a:pt x="622458" y="2165325"/>
                </a:lnTo>
                <a:cubicBezTo>
                  <a:pt x="622626" y="2165320"/>
                  <a:pt x="622796" y="2165315"/>
                  <a:pt x="622963" y="2165262"/>
                </a:cubicBezTo>
                <a:cubicBezTo>
                  <a:pt x="673240" y="1815167"/>
                  <a:pt x="954279" y="1536596"/>
                  <a:pt x="1313129" y="1477664"/>
                </a:cubicBezTo>
                <a:lnTo>
                  <a:pt x="1313246" y="1476525"/>
                </a:lnTo>
                <a:cubicBezTo>
                  <a:pt x="1318555" y="1475523"/>
                  <a:pt x="1323883" y="1474582"/>
                  <a:pt x="1329459" y="1474998"/>
                </a:cubicBezTo>
                <a:cubicBezTo>
                  <a:pt x="1360642" y="1469485"/>
                  <a:pt x="1392535" y="1466527"/>
                  <a:pt x="1424920" y="1466004"/>
                </a:cubicBezTo>
                <a:close/>
                <a:moveTo>
                  <a:pt x="10909360" y="750600"/>
                </a:moveTo>
                <a:cubicBezTo>
                  <a:pt x="10962636" y="1021506"/>
                  <a:pt x="11177479" y="1236303"/>
                  <a:pt x="11452669" y="1295446"/>
                </a:cubicBezTo>
                <a:cubicBezTo>
                  <a:pt x="11399394" y="1024540"/>
                  <a:pt x="11184550" y="809743"/>
                  <a:pt x="10909360" y="750600"/>
                </a:cubicBezTo>
                <a:close/>
                <a:moveTo>
                  <a:pt x="10602109" y="750600"/>
                </a:moveTo>
                <a:cubicBezTo>
                  <a:pt x="10326919" y="809743"/>
                  <a:pt x="10112075" y="1024540"/>
                  <a:pt x="10058800" y="1295446"/>
                </a:cubicBezTo>
                <a:cubicBezTo>
                  <a:pt x="10333990" y="1236303"/>
                  <a:pt x="10548833" y="1021506"/>
                  <a:pt x="10602109" y="750600"/>
                </a:cubicBezTo>
                <a:close/>
                <a:moveTo>
                  <a:pt x="9217207" y="750600"/>
                </a:moveTo>
                <a:cubicBezTo>
                  <a:pt x="9270483" y="1021506"/>
                  <a:pt x="9485326" y="1236303"/>
                  <a:pt x="9760516" y="1295446"/>
                </a:cubicBezTo>
                <a:cubicBezTo>
                  <a:pt x="9707241" y="1024540"/>
                  <a:pt x="9492397" y="809743"/>
                  <a:pt x="9217207" y="750600"/>
                </a:cubicBezTo>
                <a:close/>
                <a:moveTo>
                  <a:pt x="8909958" y="750600"/>
                </a:moveTo>
                <a:cubicBezTo>
                  <a:pt x="8634768" y="809743"/>
                  <a:pt x="8419924" y="1024540"/>
                  <a:pt x="8366649" y="1295446"/>
                </a:cubicBezTo>
                <a:cubicBezTo>
                  <a:pt x="8641839" y="1236303"/>
                  <a:pt x="8856682" y="1021506"/>
                  <a:pt x="8909958" y="750600"/>
                </a:cubicBezTo>
                <a:close/>
                <a:moveTo>
                  <a:pt x="7525056" y="750600"/>
                </a:moveTo>
                <a:cubicBezTo>
                  <a:pt x="7578332" y="1021506"/>
                  <a:pt x="7793175" y="1236303"/>
                  <a:pt x="8068365" y="1295446"/>
                </a:cubicBezTo>
                <a:cubicBezTo>
                  <a:pt x="8015090" y="1024540"/>
                  <a:pt x="7800246" y="809743"/>
                  <a:pt x="7525056" y="750600"/>
                </a:cubicBezTo>
                <a:close/>
                <a:moveTo>
                  <a:pt x="7217807" y="750600"/>
                </a:moveTo>
                <a:cubicBezTo>
                  <a:pt x="6942617" y="809743"/>
                  <a:pt x="6727773" y="1024540"/>
                  <a:pt x="6674498" y="1295446"/>
                </a:cubicBezTo>
                <a:cubicBezTo>
                  <a:pt x="6949688" y="1236303"/>
                  <a:pt x="7164531" y="1021506"/>
                  <a:pt x="7217807" y="750600"/>
                </a:cubicBezTo>
                <a:close/>
                <a:moveTo>
                  <a:pt x="5832905" y="750600"/>
                </a:moveTo>
                <a:cubicBezTo>
                  <a:pt x="5886181" y="1021506"/>
                  <a:pt x="6101024" y="1236303"/>
                  <a:pt x="6376214" y="1295446"/>
                </a:cubicBezTo>
                <a:cubicBezTo>
                  <a:pt x="6322939" y="1024540"/>
                  <a:pt x="6108095" y="809743"/>
                  <a:pt x="5832905" y="750600"/>
                </a:cubicBezTo>
                <a:close/>
                <a:moveTo>
                  <a:pt x="5525656" y="750600"/>
                </a:moveTo>
                <a:cubicBezTo>
                  <a:pt x="5250466" y="809743"/>
                  <a:pt x="5035622" y="1024540"/>
                  <a:pt x="4982347" y="1295446"/>
                </a:cubicBezTo>
                <a:cubicBezTo>
                  <a:pt x="5257537" y="1236303"/>
                  <a:pt x="5472380" y="1021506"/>
                  <a:pt x="5525656" y="750600"/>
                </a:cubicBezTo>
                <a:close/>
                <a:moveTo>
                  <a:pt x="4140754" y="750600"/>
                </a:moveTo>
                <a:cubicBezTo>
                  <a:pt x="4194030" y="1021506"/>
                  <a:pt x="4408873" y="1236303"/>
                  <a:pt x="4684063" y="1295446"/>
                </a:cubicBezTo>
                <a:cubicBezTo>
                  <a:pt x="4630788" y="1024540"/>
                  <a:pt x="4415944" y="809743"/>
                  <a:pt x="4140754" y="750600"/>
                </a:cubicBezTo>
                <a:close/>
                <a:moveTo>
                  <a:pt x="3833505" y="750600"/>
                </a:moveTo>
                <a:cubicBezTo>
                  <a:pt x="3558315" y="809743"/>
                  <a:pt x="3343471" y="1024540"/>
                  <a:pt x="3290196" y="1295446"/>
                </a:cubicBezTo>
                <a:cubicBezTo>
                  <a:pt x="3565386" y="1236303"/>
                  <a:pt x="3780229" y="1021506"/>
                  <a:pt x="3833505" y="750600"/>
                </a:cubicBezTo>
                <a:close/>
                <a:moveTo>
                  <a:pt x="2448603" y="750600"/>
                </a:moveTo>
                <a:cubicBezTo>
                  <a:pt x="2501879" y="1021506"/>
                  <a:pt x="2716722" y="1236303"/>
                  <a:pt x="2991912" y="1295446"/>
                </a:cubicBezTo>
                <a:cubicBezTo>
                  <a:pt x="2938637" y="1024540"/>
                  <a:pt x="2723793" y="809743"/>
                  <a:pt x="2448603" y="750600"/>
                </a:cubicBezTo>
                <a:close/>
                <a:moveTo>
                  <a:pt x="2141354" y="750600"/>
                </a:moveTo>
                <a:cubicBezTo>
                  <a:pt x="1866164" y="809743"/>
                  <a:pt x="1651320" y="1024540"/>
                  <a:pt x="1598045" y="1295446"/>
                </a:cubicBezTo>
                <a:cubicBezTo>
                  <a:pt x="1873235" y="1236303"/>
                  <a:pt x="2088078" y="1021506"/>
                  <a:pt x="2141354" y="750600"/>
                </a:cubicBezTo>
                <a:close/>
                <a:moveTo>
                  <a:pt x="756452" y="750600"/>
                </a:moveTo>
                <a:cubicBezTo>
                  <a:pt x="809728" y="1021506"/>
                  <a:pt x="1024571" y="1236303"/>
                  <a:pt x="1299761" y="1295446"/>
                </a:cubicBezTo>
                <a:cubicBezTo>
                  <a:pt x="1246486" y="1024540"/>
                  <a:pt x="1031642" y="809743"/>
                  <a:pt x="756452" y="750600"/>
                </a:cubicBezTo>
                <a:close/>
                <a:moveTo>
                  <a:pt x="12192000" y="647790"/>
                </a:moveTo>
                <a:lnTo>
                  <a:pt x="12192000" y="780838"/>
                </a:lnTo>
                <a:cubicBezTo>
                  <a:pt x="11966807" y="865550"/>
                  <a:pt x="11797421" y="1059155"/>
                  <a:pt x="11750953" y="1295446"/>
                </a:cubicBezTo>
                <a:cubicBezTo>
                  <a:pt x="11935988" y="1255679"/>
                  <a:pt x="12093739" y="1145540"/>
                  <a:pt x="12192000" y="994335"/>
                </a:cubicBezTo>
                <a:lnTo>
                  <a:pt x="12192000" y="1195909"/>
                </a:lnTo>
                <a:cubicBezTo>
                  <a:pt x="12071770" y="1314911"/>
                  <a:pt x="11914089" y="1397686"/>
                  <a:pt x="11737582" y="1426902"/>
                </a:cubicBezTo>
                <a:lnTo>
                  <a:pt x="11737466" y="1428050"/>
                </a:lnTo>
                <a:cubicBezTo>
                  <a:pt x="11732155" y="1429061"/>
                  <a:pt x="11726826" y="1430009"/>
                  <a:pt x="11721249" y="1429590"/>
                </a:cubicBezTo>
                <a:cubicBezTo>
                  <a:pt x="11690077" y="1435144"/>
                  <a:pt x="11658197" y="1438125"/>
                  <a:pt x="11625822" y="1438652"/>
                </a:cubicBezTo>
                <a:lnTo>
                  <a:pt x="11608704" y="1440278"/>
                </a:lnTo>
                <a:lnTo>
                  <a:pt x="11608678" y="1439783"/>
                </a:lnTo>
                <a:lnTo>
                  <a:pt x="11608179" y="1439816"/>
                </a:lnTo>
                <a:cubicBezTo>
                  <a:pt x="11607613" y="1436014"/>
                  <a:pt x="11607586" y="1432198"/>
                  <a:pt x="11607586" y="1428376"/>
                </a:cubicBezTo>
                <a:cubicBezTo>
                  <a:pt x="11607586" y="1422694"/>
                  <a:pt x="11607645" y="1417025"/>
                  <a:pt x="11608957" y="1411395"/>
                </a:cubicBezTo>
                <a:cubicBezTo>
                  <a:pt x="11608914" y="1380067"/>
                  <a:pt x="11611364" y="1349182"/>
                  <a:pt x="11616421" y="1318938"/>
                </a:cubicBezTo>
                <a:lnTo>
                  <a:pt x="11616961" y="1312248"/>
                </a:lnTo>
                <a:cubicBezTo>
                  <a:pt x="11617130" y="1312243"/>
                  <a:pt x="11617299" y="1312238"/>
                  <a:pt x="11617466" y="1312185"/>
                </a:cubicBezTo>
                <a:cubicBezTo>
                  <a:pt x="11662185" y="998329"/>
                  <a:pt x="11889463" y="741504"/>
                  <a:pt x="12192000" y="647790"/>
                </a:cubicBezTo>
                <a:close/>
                <a:moveTo>
                  <a:pt x="10767111" y="605769"/>
                </a:moveTo>
                <a:lnTo>
                  <a:pt x="10784198" y="607392"/>
                </a:lnTo>
                <a:cubicBezTo>
                  <a:pt x="10816584" y="607919"/>
                  <a:pt x="10848477" y="610900"/>
                  <a:pt x="10879660" y="616457"/>
                </a:cubicBezTo>
                <a:cubicBezTo>
                  <a:pt x="10885236" y="616038"/>
                  <a:pt x="10890564" y="616986"/>
                  <a:pt x="10895873" y="617996"/>
                </a:cubicBezTo>
                <a:lnTo>
                  <a:pt x="10895990" y="619144"/>
                </a:lnTo>
                <a:cubicBezTo>
                  <a:pt x="11254840" y="678542"/>
                  <a:pt x="11535879" y="959319"/>
                  <a:pt x="11586156" y="1312185"/>
                </a:cubicBezTo>
                <a:cubicBezTo>
                  <a:pt x="11586323" y="1312238"/>
                  <a:pt x="11586492" y="1312243"/>
                  <a:pt x="11586661" y="1312248"/>
                </a:cubicBezTo>
                <a:lnTo>
                  <a:pt x="11587201" y="1318938"/>
                </a:lnTo>
                <a:cubicBezTo>
                  <a:pt x="11592258" y="1349182"/>
                  <a:pt x="11594708" y="1380067"/>
                  <a:pt x="11594665" y="1411395"/>
                </a:cubicBezTo>
                <a:cubicBezTo>
                  <a:pt x="11595977" y="1417025"/>
                  <a:pt x="11596036" y="1422694"/>
                  <a:pt x="11596036" y="1428376"/>
                </a:cubicBezTo>
                <a:cubicBezTo>
                  <a:pt x="11596036" y="1432198"/>
                  <a:pt x="11596009" y="1436014"/>
                  <a:pt x="11595443" y="1439816"/>
                </a:cubicBezTo>
                <a:lnTo>
                  <a:pt x="11594944" y="1439783"/>
                </a:lnTo>
                <a:lnTo>
                  <a:pt x="11594918" y="1440278"/>
                </a:lnTo>
                <a:lnTo>
                  <a:pt x="11577800" y="1438652"/>
                </a:lnTo>
                <a:cubicBezTo>
                  <a:pt x="11545425" y="1438125"/>
                  <a:pt x="11513545" y="1435144"/>
                  <a:pt x="11482373" y="1429590"/>
                </a:cubicBezTo>
                <a:cubicBezTo>
                  <a:pt x="11476796" y="1430009"/>
                  <a:pt x="11471467" y="1429061"/>
                  <a:pt x="11466156" y="1428050"/>
                </a:cubicBezTo>
                <a:lnTo>
                  <a:pt x="11466040" y="1426902"/>
                </a:lnTo>
                <a:cubicBezTo>
                  <a:pt x="11107189" y="1367503"/>
                  <a:pt x="10826150" y="1086726"/>
                  <a:pt x="10775875" y="733861"/>
                </a:cubicBezTo>
                <a:cubicBezTo>
                  <a:pt x="10775707" y="733808"/>
                  <a:pt x="10775539" y="733803"/>
                  <a:pt x="10775369" y="733798"/>
                </a:cubicBezTo>
                <a:lnTo>
                  <a:pt x="10774831" y="727122"/>
                </a:lnTo>
                <a:cubicBezTo>
                  <a:pt x="10769772" y="696872"/>
                  <a:pt x="10767321" y="665981"/>
                  <a:pt x="10767364" y="634646"/>
                </a:cubicBezTo>
                <a:cubicBezTo>
                  <a:pt x="10766052" y="629018"/>
                  <a:pt x="10765993" y="623351"/>
                  <a:pt x="10765993" y="617670"/>
                </a:cubicBezTo>
                <a:lnTo>
                  <a:pt x="10766587" y="606230"/>
                </a:lnTo>
                <a:lnTo>
                  <a:pt x="10767085" y="606263"/>
                </a:lnTo>
                <a:close/>
                <a:moveTo>
                  <a:pt x="10744358" y="605769"/>
                </a:moveTo>
                <a:lnTo>
                  <a:pt x="10744384" y="606263"/>
                </a:lnTo>
                <a:lnTo>
                  <a:pt x="10744882" y="606230"/>
                </a:lnTo>
                <a:lnTo>
                  <a:pt x="10745476" y="617670"/>
                </a:lnTo>
                <a:cubicBezTo>
                  <a:pt x="10745476" y="623351"/>
                  <a:pt x="10745417" y="629018"/>
                  <a:pt x="10744105" y="634646"/>
                </a:cubicBezTo>
                <a:cubicBezTo>
                  <a:pt x="10744148" y="665981"/>
                  <a:pt x="10741697" y="696872"/>
                  <a:pt x="10736638" y="727122"/>
                </a:cubicBezTo>
                <a:lnTo>
                  <a:pt x="10736100" y="733798"/>
                </a:lnTo>
                <a:cubicBezTo>
                  <a:pt x="10735930" y="733803"/>
                  <a:pt x="10735762" y="733808"/>
                  <a:pt x="10735594" y="733861"/>
                </a:cubicBezTo>
                <a:cubicBezTo>
                  <a:pt x="10685319" y="1086726"/>
                  <a:pt x="10404280" y="1367503"/>
                  <a:pt x="10045429" y="1426902"/>
                </a:cubicBezTo>
                <a:lnTo>
                  <a:pt x="10045313" y="1428050"/>
                </a:lnTo>
                <a:cubicBezTo>
                  <a:pt x="10040002" y="1429061"/>
                  <a:pt x="10034673" y="1430009"/>
                  <a:pt x="10029096" y="1429590"/>
                </a:cubicBezTo>
                <a:cubicBezTo>
                  <a:pt x="9997924" y="1435144"/>
                  <a:pt x="9966044" y="1438125"/>
                  <a:pt x="9933669" y="1438652"/>
                </a:cubicBezTo>
                <a:lnTo>
                  <a:pt x="9916551" y="1440278"/>
                </a:lnTo>
                <a:lnTo>
                  <a:pt x="9916525" y="1439783"/>
                </a:lnTo>
                <a:lnTo>
                  <a:pt x="9916026" y="1439816"/>
                </a:lnTo>
                <a:cubicBezTo>
                  <a:pt x="9915460" y="1436014"/>
                  <a:pt x="9915433" y="1432198"/>
                  <a:pt x="9915433" y="1428376"/>
                </a:cubicBezTo>
                <a:cubicBezTo>
                  <a:pt x="9915433" y="1422694"/>
                  <a:pt x="9915492" y="1417025"/>
                  <a:pt x="9916804" y="1411395"/>
                </a:cubicBezTo>
                <a:cubicBezTo>
                  <a:pt x="9916761" y="1380067"/>
                  <a:pt x="9919211" y="1349182"/>
                  <a:pt x="9924268" y="1318938"/>
                </a:cubicBezTo>
                <a:lnTo>
                  <a:pt x="9924808" y="1312248"/>
                </a:lnTo>
                <a:cubicBezTo>
                  <a:pt x="9924977" y="1312243"/>
                  <a:pt x="9925146" y="1312238"/>
                  <a:pt x="9925314" y="1312185"/>
                </a:cubicBezTo>
                <a:cubicBezTo>
                  <a:pt x="9975590" y="959319"/>
                  <a:pt x="10256629" y="678542"/>
                  <a:pt x="10615479" y="619144"/>
                </a:cubicBezTo>
                <a:lnTo>
                  <a:pt x="10615596" y="617996"/>
                </a:lnTo>
                <a:cubicBezTo>
                  <a:pt x="10620905" y="616986"/>
                  <a:pt x="10626233" y="616038"/>
                  <a:pt x="10631809" y="616457"/>
                </a:cubicBezTo>
                <a:cubicBezTo>
                  <a:pt x="10662992" y="610900"/>
                  <a:pt x="10694885" y="607919"/>
                  <a:pt x="10727271" y="607392"/>
                </a:cubicBezTo>
                <a:close/>
                <a:moveTo>
                  <a:pt x="9074958" y="605769"/>
                </a:moveTo>
                <a:lnTo>
                  <a:pt x="9092045" y="607392"/>
                </a:lnTo>
                <a:cubicBezTo>
                  <a:pt x="9124431" y="607919"/>
                  <a:pt x="9156324" y="610900"/>
                  <a:pt x="9187507" y="616457"/>
                </a:cubicBezTo>
                <a:cubicBezTo>
                  <a:pt x="9193083" y="616038"/>
                  <a:pt x="9198411" y="616986"/>
                  <a:pt x="9203720" y="617996"/>
                </a:cubicBezTo>
                <a:lnTo>
                  <a:pt x="9203837" y="619144"/>
                </a:lnTo>
                <a:cubicBezTo>
                  <a:pt x="9562687" y="678542"/>
                  <a:pt x="9843726" y="959319"/>
                  <a:pt x="9894002" y="1312185"/>
                </a:cubicBezTo>
                <a:cubicBezTo>
                  <a:pt x="9894170" y="1312238"/>
                  <a:pt x="9894339" y="1312243"/>
                  <a:pt x="9894508" y="1312248"/>
                </a:cubicBezTo>
                <a:lnTo>
                  <a:pt x="9895048" y="1318938"/>
                </a:lnTo>
                <a:cubicBezTo>
                  <a:pt x="9900105" y="1349182"/>
                  <a:pt x="9902555" y="1380067"/>
                  <a:pt x="9902512" y="1411395"/>
                </a:cubicBezTo>
                <a:cubicBezTo>
                  <a:pt x="9903824" y="1417025"/>
                  <a:pt x="9903883" y="1422694"/>
                  <a:pt x="9903883" y="1428376"/>
                </a:cubicBezTo>
                <a:cubicBezTo>
                  <a:pt x="9903883" y="1432198"/>
                  <a:pt x="9903856" y="1436014"/>
                  <a:pt x="9903290" y="1439816"/>
                </a:cubicBezTo>
                <a:lnTo>
                  <a:pt x="9902791" y="1439783"/>
                </a:lnTo>
                <a:lnTo>
                  <a:pt x="9902765" y="1440278"/>
                </a:lnTo>
                <a:lnTo>
                  <a:pt x="9885647" y="1438652"/>
                </a:lnTo>
                <a:cubicBezTo>
                  <a:pt x="9853272" y="1438125"/>
                  <a:pt x="9821392" y="1435144"/>
                  <a:pt x="9790220" y="1429590"/>
                </a:cubicBezTo>
                <a:cubicBezTo>
                  <a:pt x="9784643" y="1430009"/>
                  <a:pt x="9779314" y="1429061"/>
                  <a:pt x="9774003" y="1428050"/>
                </a:cubicBezTo>
                <a:lnTo>
                  <a:pt x="9773887" y="1426902"/>
                </a:lnTo>
                <a:cubicBezTo>
                  <a:pt x="9415036" y="1367503"/>
                  <a:pt x="9133997" y="1086726"/>
                  <a:pt x="9083722" y="733861"/>
                </a:cubicBezTo>
                <a:cubicBezTo>
                  <a:pt x="9083554" y="733808"/>
                  <a:pt x="9083386" y="733803"/>
                  <a:pt x="9083216" y="733798"/>
                </a:cubicBezTo>
                <a:lnTo>
                  <a:pt x="9082678" y="727122"/>
                </a:lnTo>
                <a:cubicBezTo>
                  <a:pt x="9077619" y="696872"/>
                  <a:pt x="9075168" y="665981"/>
                  <a:pt x="9075211" y="634646"/>
                </a:cubicBezTo>
                <a:cubicBezTo>
                  <a:pt x="9073899" y="629018"/>
                  <a:pt x="9073840" y="623351"/>
                  <a:pt x="9073840" y="617670"/>
                </a:cubicBezTo>
                <a:lnTo>
                  <a:pt x="9074434" y="606230"/>
                </a:lnTo>
                <a:lnTo>
                  <a:pt x="9074932" y="606263"/>
                </a:lnTo>
                <a:close/>
                <a:moveTo>
                  <a:pt x="9052207" y="605769"/>
                </a:moveTo>
                <a:lnTo>
                  <a:pt x="9052233" y="606263"/>
                </a:lnTo>
                <a:lnTo>
                  <a:pt x="9052731" y="606230"/>
                </a:lnTo>
                <a:lnTo>
                  <a:pt x="9053325" y="617670"/>
                </a:lnTo>
                <a:cubicBezTo>
                  <a:pt x="9053325" y="623351"/>
                  <a:pt x="9053266" y="629018"/>
                  <a:pt x="9051954" y="634646"/>
                </a:cubicBezTo>
                <a:cubicBezTo>
                  <a:pt x="9051997" y="665981"/>
                  <a:pt x="9049546" y="696872"/>
                  <a:pt x="9044487" y="727122"/>
                </a:cubicBezTo>
                <a:lnTo>
                  <a:pt x="9043949" y="733798"/>
                </a:lnTo>
                <a:cubicBezTo>
                  <a:pt x="9043779" y="733803"/>
                  <a:pt x="9043611" y="733808"/>
                  <a:pt x="9043443" y="733861"/>
                </a:cubicBezTo>
                <a:cubicBezTo>
                  <a:pt x="8993168" y="1086726"/>
                  <a:pt x="8712129" y="1367503"/>
                  <a:pt x="8353278" y="1426902"/>
                </a:cubicBezTo>
                <a:lnTo>
                  <a:pt x="8353162" y="1428050"/>
                </a:lnTo>
                <a:cubicBezTo>
                  <a:pt x="8347851" y="1429061"/>
                  <a:pt x="8342522" y="1430009"/>
                  <a:pt x="8336945" y="1429590"/>
                </a:cubicBezTo>
                <a:cubicBezTo>
                  <a:pt x="8305773" y="1435144"/>
                  <a:pt x="8273893" y="1438125"/>
                  <a:pt x="8241519" y="1438652"/>
                </a:cubicBezTo>
                <a:lnTo>
                  <a:pt x="8224400" y="1440278"/>
                </a:lnTo>
                <a:lnTo>
                  <a:pt x="8224374" y="1439783"/>
                </a:lnTo>
                <a:lnTo>
                  <a:pt x="8223875" y="1439816"/>
                </a:lnTo>
                <a:cubicBezTo>
                  <a:pt x="8223309" y="1436014"/>
                  <a:pt x="8223282" y="1432198"/>
                  <a:pt x="8223282" y="1428376"/>
                </a:cubicBezTo>
                <a:cubicBezTo>
                  <a:pt x="8223282" y="1422694"/>
                  <a:pt x="8223341" y="1417025"/>
                  <a:pt x="8224653" y="1411395"/>
                </a:cubicBezTo>
                <a:cubicBezTo>
                  <a:pt x="8224611" y="1380067"/>
                  <a:pt x="8227060" y="1349182"/>
                  <a:pt x="8232117" y="1318938"/>
                </a:cubicBezTo>
                <a:lnTo>
                  <a:pt x="8232657" y="1312248"/>
                </a:lnTo>
                <a:cubicBezTo>
                  <a:pt x="8232826" y="1312243"/>
                  <a:pt x="8232995" y="1312238"/>
                  <a:pt x="8233163" y="1312185"/>
                </a:cubicBezTo>
                <a:cubicBezTo>
                  <a:pt x="8283439" y="959319"/>
                  <a:pt x="8564478" y="678542"/>
                  <a:pt x="8923328" y="619144"/>
                </a:cubicBezTo>
                <a:lnTo>
                  <a:pt x="8923445" y="617996"/>
                </a:lnTo>
                <a:cubicBezTo>
                  <a:pt x="8928754" y="616986"/>
                  <a:pt x="8934082" y="616038"/>
                  <a:pt x="8939658" y="616457"/>
                </a:cubicBezTo>
                <a:cubicBezTo>
                  <a:pt x="8970841" y="610900"/>
                  <a:pt x="9002734" y="607919"/>
                  <a:pt x="9035120" y="607392"/>
                </a:cubicBezTo>
                <a:close/>
                <a:moveTo>
                  <a:pt x="7382807" y="605769"/>
                </a:moveTo>
                <a:lnTo>
                  <a:pt x="7399895" y="607392"/>
                </a:lnTo>
                <a:cubicBezTo>
                  <a:pt x="7432280" y="607919"/>
                  <a:pt x="7464173" y="610900"/>
                  <a:pt x="7495356" y="616457"/>
                </a:cubicBezTo>
                <a:cubicBezTo>
                  <a:pt x="7500932" y="616038"/>
                  <a:pt x="7506260" y="616986"/>
                  <a:pt x="7511569" y="617996"/>
                </a:cubicBezTo>
                <a:lnTo>
                  <a:pt x="7511686" y="619144"/>
                </a:lnTo>
                <a:cubicBezTo>
                  <a:pt x="7870536" y="678542"/>
                  <a:pt x="8151575" y="959319"/>
                  <a:pt x="8201852" y="1312185"/>
                </a:cubicBezTo>
                <a:cubicBezTo>
                  <a:pt x="8202019" y="1312238"/>
                  <a:pt x="8202189" y="1312243"/>
                  <a:pt x="8202357" y="1312248"/>
                </a:cubicBezTo>
                <a:lnTo>
                  <a:pt x="8202898" y="1318938"/>
                </a:lnTo>
                <a:cubicBezTo>
                  <a:pt x="8207954" y="1349182"/>
                  <a:pt x="8210404" y="1380067"/>
                  <a:pt x="8210362" y="1411395"/>
                </a:cubicBezTo>
                <a:cubicBezTo>
                  <a:pt x="8211674" y="1417025"/>
                  <a:pt x="8211732" y="1422694"/>
                  <a:pt x="8211732" y="1428376"/>
                </a:cubicBezTo>
                <a:cubicBezTo>
                  <a:pt x="8211732" y="1432198"/>
                  <a:pt x="8211705" y="1436014"/>
                  <a:pt x="8211139" y="1439816"/>
                </a:cubicBezTo>
                <a:lnTo>
                  <a:pt x="8210640" y="1439783"/>
                </a:lnTo>
                <a:lnTo>
                  <a:pt x="8210614" y="1440278"/>
                </a:lnTo>
                <a:lnTo>
                  <a:pt x="8193496" y="1438652"/>
                </a:lnTo>
                <a:cubicBezTo>
                  <a:pt x="8161122" y="1438125"/>
                  <a:pt x="8129241" y="1435144"/>
                  <a:pt x="8098069" y="1429590"/>
                </a:cubicBezTo>
                <a:cubicBezTo>
                  <a:pt x="8092492" y="1430009"/>
                  <a:pt x="8087163" y="1429061"/>
                  <a:pt x="8081853" y="1428050"/>
                </a:cubicBezTo>
                <a:lnTo>
                  <a:pt x="8081737" y="1426902"/>
                </a:lnTo>
                <a:cubicBezTo>
                  <a:pt x="7722885" y="1367503"/>
                  <a:pt x="7441846" y="1086726"/>
                  <a:pt x="7391571" y="733861"/>
                </a:cubicBezTo>
                <a:cubicBezTo>
                  <a:pt x="7391403" y="733808"/>
                  <a:pt x="7391235" y="733803"/>
                  <a:pt x="7391065" y="733798"/>
                </a:cubicBezTo>
                <a:lnTo>
                  <a:pt x="7390527" y="727122"/>
                </a:lnTo>
                <a:cubicBezTo>
                  <a:pt x="7385468" y="696872"/>
                  <a:pt x="7383018" y="665981"/>
                  <a:pt x="7383060" y="634646"/>
                </a:cubicBezTo>
                <a:cubicBezTo>
                  <a:pt x="7381748" y="629018"/>
                  <a:pt x="7381689" y="623351"/>
                  <a:pt x="7381689" y="617670"/>
                </a:cubicBezTo>
                <a:lnTo>
                  <a:pt x="7382283" y="606230"/>
                </a:lnTo>
                <a:lnTo>
                  <a:pt x="7382781" y="606263"/>
                </a:lnTo>
                <a:close/>
                <a:moveTo>
                  <a:pt x="5690656" y="605769"/>
                </a:moveTo>
                <a:lnTo>
                  <a:pt x="5707743" y="607392"/>
                </a:lnTo>
                <a:cubicBezTo>
                  <a:pt x="5740129" y="607919"/>
                  <a:pt x="5772021" y="610900"/>
                  <a:pt x="5803205" y="616457"/>
                </a:cubicBezTo>
                <a:cubicBezTo>
                  <a:pt x="5808781" y="616038"/>
                  <a:pt x="5814109" y="616986"/>
                  <a:pt x="5819417" y="617996"/>
                </a:cubicBezTo>
                <a:lnTo>
                  <a:pt x="5819534" y="619144"/>
                </a:lnTo>
                <a:cubicBezTo>
                  <a:pt x="6178385" y="678542"/>
                  <a:pt x="6459424" y="959319"/>
                  <a:pt x="6509700" y="1312185"/>
                </a:cubicBezTo>
                <a:cubicBezTo>
                  <a:pt x="6509868" y="1312238"/>
                  <a:pt x="6510037" y="1312243"/>
                  <a:pt x="6510206" y="1312248"/>
                </a:cubicBezTo>
                <a:lnTo>
                  <a:pt x="6510746" y="1318938"/>
                </a:lnTo>
                <a:cubicBezTo>
                  <a:pt x="6515803" y="1349182"/>
                  <a:pt x="6518252" y="1380067"/>
                  <a:pt x="6518210" y="1411395"/>
                </a:cubicBezTo>
                <a:cubicBezTo>
                  <a:pt x="6519522" y="1417025"/>
                  <a:pt x="6519581" y="1422694"/>
                  <a:pt x="6519581" y="1428376"/>
                </a:cubicBezTo>
                <a:cubicBezTo>
                  <a:pt x="6519581" y="1432198"/>
                  <a:pt x="6519554" y="1436014"/>
                  <a:pt x="6518988" y="1439816"/>
                </a:cubicBezTo>
                <a:lnTo>
                  <a:pt x="6518489" y="1439783"/>
                </a:lnTo>
                <a:lnTo>
                  <a:pt x="6518463" y="1440278"/>
                </a:lnTo>
                <a:lnTo>
                  <a:pt x="6501344" y="1438652"/>
                </a:lnTo>
                <a:cubicBezTo>
                  <a:pt x="6468970" y="1438125"/>
                  <a:pt x="6437090" y="1435144"/>
                  <a:pt x="6405918" y="1429590"/>
                </a:cubicBezTo>
                <a:cubicBezTo>
                  <a:pt x="6400341" y="1430009"/>
                  <a:pt x="6395012" y="1429061"/>
                  <a:pt x="6389701" y="1428050"/>
                </a:cubicBezTo>
                <a:lnTo>
                  <a:pt x="6389585" y="1426902"/>
                </a:lnTo>
                <a:cubicBezTo>
                  <a:pt x="6030734" y="1367503"/>
                  <a:pt x="5749695" y="1086726"/>
                  <a:pt x="5699419" y="733861"/>
                </a:cubicBezTo>
                <a:cubicBezTo>
                  <a:pt x="5699252" y="733808"/>
                  <a:pt x="5699083" y="733803"/>
                  <a:pt x="5698914" y="733798"/>
                </a:cubicBezTo>
                <a:lnTo>
                  <a:pt x="5698375" y="727122"/>
                </a:lnTo>
                <a:cubicBezTo>
                  <a:pt x="5693317" y="696872"/>
                  <a:pt x="5690866" y="665981"/>
                  <a:pt x="5690908" y="634646"/>
                </a:cubicBezTo>
                <a:cubicBezTo>
                  <a:pt x="5689596" y="629018"/>
                  <a:pt x="5689538" y="623351"/>
                  <a:pt x="5689538" y="617670"/>
                </a:cubicBezTo>
                <a:lnTo>
                  <a:pt x="5690132" y="606230"/>
                </a:lnTo>
                <a:lnTo>
                  <a:pt x="5690630" y="606263"/>
                </a:lnTo>
                <a:close/>
                <a:moveTo>
                  <a:pt x="5667905" y="605769"/>
                </a:moveTo>
                <a:lnTo>
                  <a:pt x="5667931" y="606263"/>
                </a:lnTo>
                <a:lnTo>
                  <a:pt x="5668429" y="606230"/>
                </a:lnTo>
                <a:lnTo>
                  <a:pt x="5669023" y="617670"/>
                </a:lnTo>
                <a:cubicBezTo>
                  <a:pt x="5669023" y="623351"/>
                  <a:pt x="5668964" y="629018"/>
                  <a:pt x="5667652" y="634646"/>
                </a:cubicBezTo>
                <a:cubicBezTo>
                  <a:pt x="5667694" y="665981"/>
                  <a:pt x="5665244" y="696872"/>
                  <a:pt x="5660185" y="727122"/>
                </a:cubicBezTo>
                <a:lnTo>
                  <a:pt x="5659647" y="733798"/>
                </a:lnTo>
                <a:cubicBezTo>
                  <a:pt x="5659477" y="733803"/>
                  <a:pt x="5659309" y="733808"/>
                  <a:pt x="5659141" y="733861"/>
                </a:cubicBezTo>
                <a:cubicBezTo>
                  <a:pt x="5608866" y="1086726"/>
                  <a:pt x="5327827" y="1367503"/>
                  <a:pt x="4968975" y="1426902"/>
                </a:cubicBezTo>
                <a:lnTo>
                  <a:pt x="4968859" y="1428050"/>
                </a:lnTo>
                <a:cubicBezTo>
                  <a:pt x="4963549" y="1429061"/>
                  <a:pt x="4958220" y="1430009"/>
                  <a:pt x="4952643" y="1429590"/>
                </a:cubicBezTo>
                <a:cubicBezTo>
                  <a:pt x="4921471" y="1435144"/>
                  <a:pt x="4889590" y="1438125"/>
                  <a:pt x="4857216" y="1438652"/>
                </a:cubicBezTo>
                <a:lnTo>
                  <a:pt x="4840098" y="1440278"/>
                </a:lnTo>
                <a:lnTo>
                  <a:pt x="4840072" y="1439783"/>
                </a:lnTo>
                <a:lnTo>
                  <a:pt x="4839573" y="1439816"/>
                </a:lnTo>
                <a:cubicBezTo>
                  <a:pt x="4839007" y="1436014"/>
                  <a:pt x="4838980" y="1432198"/>
                  <a:pt x="4838980" y="1428376"/>
                </a:cubicBezTo>
                <a:cubicBezTo>
                  <a:pt x="4838980" y="1422694"/>
                  <a:pt x="4839038" y="1417025"/>
                  <a:pt x="4840350" y="1411395"/>
                </a:cubicBezTo>
                <a:cubicBezTo>
                  <a:pt x="4840308" y="1380067"/>
                  <a:pt x="4842758" y="1349182"/>
                  <a:pt x="4847814" y="1318938"/>
                </a:cubicBezTo>
                <a:lnTo>
                  <a:pt x="4848355" y="1312248"/>
                </a:lnTo>
                <a:cubicBezTo>
                  <a:pt x="4848523" y="1312243"/>
                  <a:pt x="4848693" y="1312238"/>
                  <a:pt x="4848860" y="1312185"/>
                </a:cubicBezTo>
                <a:cubicBezTo>
                  <a:pt x="4899137" y="959319"/>
                  <a:pt x="5180176" y="678542"/>
                  <a:pt x="5539026" y="619144"/>
                </a:cubicBezTo>
                <a:lnTo>
                  <a:pt x="5539143" y="617996"/>
                </a:lnTo>
                <a:cubicBezTo>
                  <a:pt x="5544452" y="616986"/>
                  <a:pt x="5549780" y="616038"/>
                  <a:pt x="5555356" y="616457"/>
                </a:cubicBezTo>
                <a:cubicBezTo>
                  <a:pt x="5586539" y="610900"/>
                  <a:pt x="5618432" y="607919"/>
                  <a:pt x="5650817" y="607392"/>
                </a:cubicBezTo>
                <a:close/>
                <a:moveTo>
                  <a:pt x="3998505" y="605769"/>
                </a:moveTo>
                <a:lnTo>
                  <a:pt x="4015592" y="607392"/>
                </a:lnTo>
                <a:cubicBezTo>
                  <a:pt x="4047978" y="607919"/>
                  <a:pt x="4079870" y="610900"/>
                  <a:pt x="4111054" y="616457"/>
                </a:cubicBezTo>
                <a:cubicBezTo>
                  <a:pt x="4116630" y="616038"/>
                  <a:pt x="4121958" y="616986"/>
                  <a:pt x="4127266" y="617996"/>
                </a:cubicBezTo>
                <a:lnTo>
                  <a:pt x="4127384" y="619144"/>
                </a:lnTo>
                <a:cubicBezTo>
                  <a:pt x="4486234" y="678542"/>
                  <a:pt x="4767273" y="959319"/>
                  <a:pt x="4817549" y="1312185"/>
                </a:cubicBezTo>
                <a:cubicBezTo>
                  <a:pt x="4817717" y="1312238"/>
                  <a:pt x="4817886" y="1312243"/>
                  <a:pt x="4818055" y="1312248"/>
                </a:cubicBezTo>
                <a:lnTo>
                  <a:pt x="4818595" y="1318938"/>
                </a:lnTo>
                <a:cubicBezTo>
                  <a:pt x="4823652" y="1349182"/>
                  <a:pt x="4826101" y="1380067"/>
                  <a:pt x="4826059" y="1411395"/>
                </a:cubicBezTo>
                <a:cubicBezTo>
                  <a:pt x="4827371" y="1417025"/>
                  <a:pt x="4827430" y="1422694"/>
                  <a:pt x="4827430" y="1428376"/>
                </a:cubicBezTo>
                <a:cubicBezTo>
                  <a:pt x="4827430" y="1432198"/>
                  <a:pt x="4827403" y="1436014"/>
                  <a:pt x="4826837" y="1439816"/>
                </a:cubicBezTo>
                <a:lnTo>
                  <a:pt x="4826338" y="1439783"/>
                </a:lnTo>
                <a:lnTo>
                  <a:pt x="4826312" y="1440278"/>
                </a:lnTo>
                <a:lnTo>
                  <a:pt x="4809193" y="1438652"/>
                </a:lnTo>
                <a:cubicBezTo>
                  <a:pt x="4776819" y="1438125"/>
                  <a:pt x="4744939" y="1435144"/>
                  <a:pt x="4713767" y="1429590"/>
                </a:cubicBezTo>
                <a:cubicBezTo>
                  <a:pt x="4708190" y="1430009"/>
                  <a:pt x="4702861" y="1429061"/>
                  <a:pt x="4697550" y="1428050"/>
                </a:cubicBezTo>
                <a:lnTo>
                  <a:pt x="4697434" y="1426902"/>
                </a:lnTo>
                <a:cubicBezTo>
                  <a:pt x="4338583" y="1367503"/>
                  <a:pt x="4057544" y="1086726"/>
                  <a:pt x="4007268" y="733861"/>
                </a:cubicBezTo>
                <a:cubicBezTo>
                  <a:pt x="4007101" y="733808"/>
                  <a:pt x="4006932" y="733803"/>
                  <a:pt x="4006763" y="733798"/>
                </a:cubicBezTo>
                <a:lnTo>
                  <a:pt x="4006225" y="727122"/>
                </a:lnTo>
                <a:cubicBezTo>
                  <a:pt x="4001166" y="696872"/>
                  <a:pt x="3998715" y="665981"/>
                  <a:pt x="3998757" y="634646"/>
                </a:cubicBezTo>
                <a:cubicBezTo>
                  <a:pt x="3997445" y="629018"/>
                  <a:pt x="3997387" y="623351"/>
                  <a:pt x="3997387" y="617670"/>
                </a:cubicBezTo>
                <a:lnTo>
                  <a:pt x="3997981" y="606230"/>
                </a:lnTo>
                <a:lnTo>
                  <a:pt x="3998479" y="606263"/>
                </a:lnTo>
                <a:close/>
                <a:moveTo>
                  <a:pt x="3975754" y="605769"/>
                </a:moveTo>
                <a:lnTo>
                  <a:pt x="3975780" y="606263"/>
                </a:lnTo>
                <a:lnTo>
                  <a:pt x="3976278" y="606230"/>
                </a:lnTo>
                <a:lnTo>
                  <a:pt x="3976872" y="617670"/>
                </a:lnTo>
                <a:cubicBezTo>
                  <a:pt x="3976872" y="623351"/>
                  <a:pt x="3976813" y="629018"/>
                  <a:pt x="3975501" y="634646"/>
                </a:cubicBezTo>
                <a:cubicBezTo>
                  <a:pt x="3975543" y="665981"/>
                  <a:pt x="3973093" y="696872"/>
                  <a:pt x="3968034" y="727122"/>
                </a:cubicBezTo>
                <a:lnTo>
                  <a:pt x="3967496" y="733798"/>
                </a:lnTo>
                <a:cubicBezTo>
                  <a:pt x="3967326" y="733803"/>
                  <a:pt x="3967158" y="733808"/>
                  <a:pt x="3966990" y="733861"/>
                </a:cubicBezTo>
                <a:cubicBezTo>
                  <a:pt x="3916715" y="1086726"/>
                  <a:pt x="3635676" y="1367503"/>
                  <a:pt x="3276825" y="1426902"/>
                </a:cubicBezTo>
                <a:lnTo>
                  <a:pt x="3276708" y="1428050"/>
                </a:lnTo>
                <a:cubicBezTo>
                  <a:pt x="3271398" y="1429061"/>
                  <a:pt x="3266069" y="1430009"/>
                  <a:pt x="3260492" y="1429590"/>
                </a:cubicBezTo>
                <a:cubicBezTo>
                  <a:pt x="3229320" y="1435144"/>
                  <a:pt x="3197440" y="1438125"/>
                  <a:pt x="3165065" y="1438652"/>
                </a:cubicBezTo>
                <a:lnTo>
                  <a:pt x="3147947" y="1440278"/>
                </a:lnTo>
                <a:lnTo>
                  <a:pt x="3147921" y="1439783"/>
                </a:lnTo>
                <a:lnTo>
                  <a:pt x="3147422" y="1439816"/>
                </a:lnTo>
                <a:cubicBezTo>
                  <a:pt x="3146856" y="1436014"/>
                  <a:pt x="3146829" y="1432198"/>
                  <a:pt x="3146829" y="1428376"/>
                </a:cubicBezTo>
                <a:cubicBezTo>
                  <a:pt x="3146829" y="1422694"/>
                  <a:pt x="3146887" y="1417025"/>
                  <a:pt x="3148199" y="1411395"/>
                </a:cubicBezTo>
                <a:cubicBezTo>
                  <a:pt x="3148157" y="1380067"/>
                  <a:pt x="3150607" y="1349182"/>
                  <a:pt x="3155663" y="1318938"/>
                </a:cubicBezTo>
                <a:lnTo>
                  <a:pt x="3156204" y="1312248"/>
                </a:lnTo>
                <a:cubicBezTo>
                  <a:pt x="3156372" y="1312243"/>
                  <a:pt x="3156542" y="1312238"/>
                  <a:pt x="3156709" y="1312185"/>
                </a:cubicBezTo>
                <a:cubicBezTo>
                  <a:pt x="3206986" y="959319"/>
                  <a:pt x="3488025" y="678542"/>
                  <a:pt x="3846875" y="619144"/>
                </a:cubicBezTo>
                <a:lnTo>
                  <a:pt x="3846992" y="617996"/>
                </a:lnTo>
                <a:cubicBezTo>
                  <a:pt x="3852301" y="616986"/>
                  <a:pt x="3857629" y="616038"/>
                  <a:pt x="3863205" y="616457"/>
                </a:cubicBezTo>
                <a:cubicBezTo>
                  <a:pt x="3894388" y="610900"/>
                  <a:pt x="3926281" y="607919"/>
                  <a:pt x="3958666" y="607392"/>
                </a:cubicBezTo>
                <a:close/>
                <a:moveTo>
                  <a:pt x="2306354" y="605769"/>
                </a:moveTo>
                <a:lnTo>
                  <a:pt x="2323441" y="607392"/>
                </a:lnTo>
                <a:cubicBezTo>
                  <a:pt x="2355827" y="607919"/>
                  <a:pt x="2387719" y="610900"/>
                  <a:pt x="2418903" y="616457"/>
                </a:cubicBezTo>
                <a:cubicBezTo>
                  <a:pt x="2424479" y="616038"/>
                  <a:pt x="2429807" y="616986"/>
                  <a:pt x="2435115" y="617996"/>
                </a:cubicBezTo>
                <a:lnTo>
                  <a:pt x="2435233" y="619144"/>
                </a:lnTo>
                <a:cubicBezTo>
                  <a:pt x="2794083" y="678542"/>
                  <a:pt x="3075122" y="959319"/>
                  <a:pt x="3125398" y="1312185"/>
                </a:cubicBezTo>
                <a:cubicBezTo>
                  <a:pt x="3125566" y="1312238"/>
                  <a:pt x="3125735" y="1312243"/>
                  <a:pt x="3125904" y="1312248"/>
                </a:cubicBezTo>
                <a:lnTo>
                  <a:pt x="3126444" y="1318938"/>
                </a:lnTo>
                <a:cubicBezTo>
                  <a:pt x="3131501" y="1349182"/>
                  <a:pt x="3133950" y="1380067"/>
                  <a:pt x="3133908" y="1411395"/>
                </a:cubicBezTo>
                <a:cubicBezTo>
                  <a:pt x="3135220" y="1417025"/>
                  <a:pt x="3135279" y="1422694"/>
                  <a:pt x="3135279" y="1428376"/>
                </a:cubicBezTo>
                <a:cubicBezTo>
                  <a:pt x="3135279" y="1432198"/>
                  <a:pt x="3135252" y="1436014"/>
                  <a:pt x="3134686" y="1439816"/>
                </a:cubicBezTo>
                <a:lnTo>
                  <a:pt x="3134187" y="1439783"/>
                </a:lnTo>
                <a:lnTo>
                  <a:pt x="3134161" y="1440278"/>
                </a:lnTo>
                <a:lnTo>
                  <a:pt x="3117042" y="1438652"/>
                </a:lnTo>
                <a:cubicBezTo>
                  <a:pt x="3084668" y="1438125"/>
                  <a:pt x="3052788" y="1435144"/>
                  <a:pt x="3021616" y="1429590"/>
                </a:cubicBezTo>
                <a:cubicBezTo>
                  <a:pt x="3016039" y="1430009"/>
                  <a:pt x="3010710" y="1429061"/>
                  <a:pt x="3005399" y="1428050"/>
                </a:cubicBezTo>
                <a:lnTo>
                  <a:pt x="3005283" y="1426902"/>
                </a:lnTo>
                <a:cubicBezTo>
                  <a:pt x="2646432" y="1367503"/>
                  <a:pt x="2365393" y="1086726"/>
                  <a:pt x="2315117" y="733861"/>
                </a:cubicBezTo>
                <a:cubicBezTo>
                  <a:pt x="2314950" y="733808"/>
                  <a:pt x="2314781" y="733803"/>
                  <a:pt x="2314612" y="733798"/>
                </a:cubicBezTo>
                <a:lnTo>
                  <a:pt x="2314074" y="727122"/>
                </a:lnTo>
                <a:cubicBezTo>
                  <a:pt x="2309015" y="696872"/>
                  <a:pt x="2306564" y="665981"/>
                  <a:pt x="2306606" y="634646"/>
                </a:cubicBezTo>
                <a:cubicBezTo>
                  <a:pt x="2305294" y="629018"/>
                  <a:pt x="2305236" y="623351"/>
                  <a:pt x="2305236" y="617670"/>
                </a:cubicBezTo>
                <a:lnTo>
                  <a:pt x="2305830" y="606230"/>
                </a:lnTo>
                <a:lnTo>
                  <a:pt x="2306328" y="606263"/>
                </a:lnTo>
                <a:close/>
                <a:moveTo>
                  <a:pt x="2283603" y="605769"/>
                </a:moveTo>
                <a:lnTo>
                  <a:pt x="2283629" y="606263"/>
                </a:lnTo>
                <a:lnTo>
                  <a:pt x="2284127" y="606230"/>
                </a:lnTo>
                <a:lnTo>
                  <a:pt x="2284721" y="617670"/>
                </a:lnTo>
                <a:cubicBezTo>
                  <a:pt x="2284721" y="623351"/>
                  <a:pt x="2284662" y="629018"/>
                  <a:pt x="2283350" y="634646"/>
                </a:cubicBezTo>
                <a:cubicBezTo>
                  <a:pt x="2283392" y="665981"/>
                  <a:pt x="2280942" y="696872"/>
                  <a:pt x="2275883" y="727122"/>
                </a:cubicBezTo>
                <a:lnTo>
                  <a:pt x="2275345" y="733798"/>
                </a:lnTo>
                <a:cubicBezTo>
                  <a:pt x="2275175" y="733803"/>
                  <a:pt x="2275007" y="733808"/>
                  <a:pt x="2274839" y="733861"/>
                </a:cubicBezTo>
                <a:cubicBezTo>
                  <a:pt x="2224564" y="1086726"/>
                  <a:pt x="1943525" y="1367503"/>
                  <a:pt x="1584673" y="1426902"/>
                </a:cubicBezTo>
                <a:lnTo>
                  <a:pt x="1584557" y="1428050"/>
                </a:lnTo>
                <a:cubicBezTo>
                  <a:pt x="1579247" y="1429061"/>
                  <a:pt x="1573918" y="1430009"/>
                  <a:pt x="1568341" y="1429590"/>
                </a:cubicBezTo>
                <a:cubicBezTo>
                  <a:pt x="1537169" y="1435144"/>
                  <a:pt x="1505289" y="1438125"/>
                  <a:pt x="1472914" y="1438652"/>
                </a:cubicBezTo>
                <a:lnTo>
                  <a:pt x="1455796" y="1440278"/>
                </a:lnTo>
                <a:lnTo>
                  <a:pt x="1455770" y="1439783"/>
                </a:lnTo>
                <a:lnTo>
                  <a:pt x="1455271" y="1439816"/>
                </a:lnTo>
                <a:cubicBezTo>
                  <a:pt x="1454705" y="1436014"/>
                  <a:pt x="1454678" y="1432198"/>
                  <a:pt x="1454678" y="1428376"/>
                </a:cubicBezTo>
                <a:cubicBezTo>
                  <a:pt x="1454678" y="1422694"/>
                  <a:pt x="1454736" y="1417025"/>
                  <a:pt x="1456048" y="1411395"/>
                </a:cubicBezTo>
                <a:cubicBezTo>
                  <a:pt x="1456006" y="1380067"/>
                  <a:pt x="1458456" y="1349182"/>
                  <a:pt x="1463513" y="1318938"/>
                </a:cubicBezTo>
                <a:lnTo>
                  <a:pt x="1464053" y="1312248"/>
                </a:lnTo>
                <a:cubicBezTo>
                  <a:pt x="1464221" y="1312243"/>
                  <a:pt x="1464391" y="1312238"/>
                  <a:pt x="1464558" y="1312185"/>
                </a:cubicBezTo>
                <a:cubicBezTo>
                  <a:pt x="1514835" y="959319"/>
                  <a:pt x="1795874" y="678542"/>
                  <a:pt x="2154724" y="619144"/>
                </a:cubicBezTo>
                <a:lnTo>
                  <a:pt x="2154841" y="617996"/>
                </a:lnTo>
                <a:cubicBezTo>
                  <a:pt x="2160150" y="616986"/>
                  <a:pt x="2165478" y="616038"/>
                  <a:pt x="2171054" y="616457"/>
                </a:cubicBezTo>
                <a:cubicBezTo>
                  <a:pt x="2202237" y="610900"/>
                  <a:pt x="2234130" y="607919"/>
                  <a:pt x="2266515" y="607392"/>
                </a:cubicBezTo>
                <a:close/>
                <a:moveTo>
                  <a:pt x="614203" y="605769"/>
                </a:moveTo>
                <a:lnTo>
                  <a:pt x="631290" y="607392"/>
                </a:lnTo>
                <a:cubicBezTo>
                  <a:pt x="663676" y="607919"/>
                  <a:pt x="695568" y="610900"/>
                  <a:pt x="726752" y="616457"/>
                </a:cubicBezTo>
                <a:cubicBezTo>
                  <a:pt x="732328" y="616038"/>
                  <a:pt x="737656" y="616986"/>
                  <a:pt x="742964" y="617996"/>
                </a:cubicBezTo>
                <a:lnTo>
                  <a:pt x="743081" y="619144"/>
                </a:lnTo>
                <a:cubicBezTo>
                  <a:pt x="1101932" y="678542"/>
                  <a:pt x="1382971" y="959319"/>
                  <a:pt x="1433247" y="1312185"/>
                </a:cubicBezTo>
                <a:cubicBezTo>
                  <a:pt x="1433415" y="1312238"/>
                  <a:pt x="1433584" y="1312243"/>
                  <a:pt x="1433753" y="1312248"/>
                </a:cubicBezTo>
                <a:lnTo>
                  <a:pt x="1434293" y="1318938"/>
                </a:lnTo>
                <a:cubicBezTo>
                  <a:pt x="1439350" y="1349182"/>
                  <a:pt x="1441799" y="1380067"/>
                  <a:pt x="1441757" y="1411395"/>
                </a:cubicBezTo>
                <a:cubicBezTo>
                  <a:pt x="1443069" y="1417025"/>
                  <a:pt x="1443128" y="1422694"/>
                  <a:pt x="1443128" y="1428376"/>
                </a:cubicBezTo>
                <a:cubicBezTo>
                  <a:pt x="1443128" y="1432198"/>
                  <a:pt x="1443101" y="1436014"/>
                  <a:pt x="1442535" y="1439816"/>
                </a:cubicBezTo>
                <a:lnTo>
                  <a:pt x="1442036" y="1439783"/>
                </a:lnTo>
                <a:lnTo>
                  <a:pt x="1442010" y="1440278"/>
                </a:lnTo>
                <a:lnTo>
                  <a:pt x="1424891" y="1438652"/>
                </a:lnTo>
                <a:cubicBezTo>
                  <a:pt x="1392517" y="1438125"/>
                  <a:pt x="1360637" y="1435144"/>
                  <a:pt x="1329465" y="1429590"/>
                </a:cubicBezTo>
                <a:cubicBezTo>
                  <a:pt x="1323888" y="1430009"/>
                  <a:pt x="1318559" y="1429061"/>
                  <a:pt x="1313248" y="1428050"/>
                </a:cubicBezTo>
                <a:lnTo>
                  <a:pt x="1313132" y="1426902"/>
                </a:lnTo>
                <a:cubicBezTo>
                  <a:pt x="954281" y="1367503"/>
                  <a:pt x="673242" y="1086726"/>
                  <a:pt x="622966" y="733861"/>
                </a:cubicBezTo>
                <a:cubicBezTo>
                  <a:pt x="622799" y="733808"/>
                  <a:pt x="622630" y="733803"/>
                  <a:pt x="622461" y="733798"/>
                </a:cubicBezTo>
                <a:lnTo>
                  <a:pt x="621923" y="727122"/>
                </a:lnTo>
                <a:cubicBezTo>
                  <a:pt x="616864" y="696872"/>
                  <a:pt x="614413" y="665981"/>
                  <a:pt x="614455" y="634646"/>
                </a:cubicBezTo>
                <a:cubicBezTo>
                  <a:pt x="613143" y="629018"/>
                  <a:pt x="613085" y="623351"/>
                  <a:pt x="613085" y="617670"/>
                </a:cubicBezTo>
                <a:lnTo>
                  <a:pt x="613679" y="606230"/>
                </a:lnTo>
                <a:lnTo>
                  <a:pt x="614177" y="606263"/>
                </a:lnTo>
                <a:close/>
                <a:moveTo>
                  <a:pt x="7360056" y="605769"/>
                </a:moveTo>
                <a:lnTo>
                  <a:pt x="7360082" y="606263"/>
                </a:lnTo>
                <a:lnTo>
                  <a:pt x="7360580" y="606230"/>
                </a:lnTo>
                <a:lnTo>
                  <a:pt x="7361174" y="617670"/>
                </a:lnTo>
                <a:cubicBezTo>
                  <a:pt x="7361174" y="623351"/>
                  <a:pt x="7361116" y="629018"/>
                  <a:pt x="7359804" y="634646"/>
                </a:cubicBezTo>
                <a:cubicBezTo>
                  <a:pt x="7359846" y="665981"/>
                  <a:pt x="7357395" y="696872"/>
                  <a:pt x="7352337" y="727122"/>
                </a:cubicBezTo>
                <a:lnTo>
                  <a:pt x="7351798" y="733798"/>
                </a:lnTo>
                <a:cubicBezTo>
                  <a:pt x="7351629" y="733803"/>
                  <a:pt x="7351460" y="733808"/>
                  <a:pt x="7351293" y="733861"/>
                </a:cubicBezTo>
                <a:cubicBezTo>
                  <a:pt x="7301017" y="1086726"/>
                  <a:pt x="7019978" y="1367503"/>
                  <a:pt x="6661127" y="1426902"/>
                </a:cubicBezTo>
                <a:lnTo>
                  <a:pt x="6661011" y="1428050"/>
                </a:lnTo>
                <a:cubicBezTo>
                  <a:pt x="6655700" y="1429061"/>
                  <a:pt x="6650371" y="1430009"/>
                  <a:pt x="6644794" y="1429590"/>
                </a:cubicBezTo>
                <a:cubicBezTo>
                  <a:pt x="6613622" y="1435144"/>
                  <a:pt x="6581742" y="1438125"/>
                  <a:pt x="6549368" y="1438652"/>
                </a:cubicBezTo>
                <a:lnTo>
                  <a:pt x="6532249" y="1440278"/>
                </a:lnTo>
                <a:lnTo>
                  <a:pt x="6532223" y="1439783"/>
                </a:lnTo>
                <a:lnTo>
                  <a:pt x="6531724" y="1439816"/>
                </a:lnTo>
                <a:cubicBezTo>
                  <a:pt x="6531158" y="1436014"/>
                  <a:pt x="6531131" y="1432198"/>
                  <a:pt x="6531131" y="1428376"/>
                </a:cubicBezTo>
                <a:cubicBezTo>
                  <a:pt x="6531131" y="1422694"/>
                  <a:pt x="6531190" y="1417025"/>
                  <a:pt x="6532502" y="1411395"/>
                </a:cubicBezTo>
                <a:cubicBezTo>
                  <a:pt x="6532460" y="1380067"/>
                  <a:pt x="6534909" y="1349182"/>
                  <a:pt x="6539966" y="1318938"/>
                </a:cubicBezTo>
                <a:lnTo>
                  <a:pt x="6540506" y="1312248"/>
                </a:lnTo>
                <a:cubicBezTo>
                  <a:pt x="6540675" y="1312243"/>
                  <a:pt x="6540844" y="1312238"/>
                  <a:pt x="6541012" y="1312185"/>
                </a:cubicBezTo>
                <a:cubicBezTo>
                  <a:pt x="6591288" y="959319"/>
                  <a:pt x="6872327" y="678542"/>
                  <a:pt x="7231178" y="619144"/>
                </a:cubicBezTo>
                <a:lnTo>
                  <a:pt x="7231295" y="617996"/>
                </a:lnTo>
                <a:cubicBezTo>
                  <a:pt x="7236603" y="616986"/>
                  <a:pt x="7241931" y="616038"/>
                  <a:pt x="7247507" y="616457"/>
                </a:cubicBezTo>
                <a:cubicBezTo>
                  <a:pt x="7278691" y="610900"/>
                  <a:pt x="7310583" y="607919"/>
                  <a:pt x="7342969" y="607392"/>
                </a:cubicBezTo>
                <a:close/>
                <a:moveTo>
                  <a:pt x="591452" y="605769"/>
                </a:moveTo>
                <a:lnTo>
                  <a:pt x="591478" y="606263"/>
                </a:lnTo>
                <a:lnTo>
                  <a:pt x="591976" y="606230"/>
                </a:lnTo>
                <a:lnTo>
                  <a:pt x="592570" y="617670"/>
                </a:lnTo>
                <a:cubicBezTo>
                  <a:pt x="592570" y="623351"/>
                  <a:pt x="592511" y="629018"/>
                  <a:pt x="591199" y="634646"/>
                </a:cubicBezTo>
                <a:cubicBezTo>
                  <a:pt x="591242" y="665981"/>
                  <a:pt x="588791" y="696872"/>
                  <a:pt x="583732" y="727122"/>
                </a:cubicBezTo>
                <a:lnTo>
                  <a:pt x="583194" y="733798"/>
                </a:lnTo>
                <a:cubicBezTo>
                  <a:pt x="583024" y="733803"/>
                  <a:pt x="582856" y="733808"/>
                  <a:pt x="582689" y="733861"/>
                </a:cubicBezTo>
                <a:cubicBezTo>
                  <a:pt x="537576" y="1050490"/>
                  <a:pt x="306662" y="1309076"/>
                  <a:pt x="0" y="1400276"/>
                </a:cubicBezTo>
                <a:lnTo>
                  <a:pt x="0" y="1267938"/>
                </a:lnTo>
                <a:cubicBezTo>
                  <a:pt x="229298" y="1185101"/>
                  <a:pt x="402181" y="989705"/>
                  <a:pt x="449203" y="750600"/>
                </a:cubicBezTo>
                <a:cubicBezTo>
                  <a:pt x="258971" y="791484"/>
                  <a:pt x="97576" y="906749"/>
                  <a:pt x="0" y="1064489"/>
                </a:cubicBezTo>
                <a:lnTo>
                  <a:pt x="0" y="857695"/>
                </a:lnTo>
                <a:cubicBezTo>
                  <a:pt x="121484" y="734788"/>
                  <a:pt x="282199" y="649000"/>
                  <a:pt x="462573" y="619144"/>
                </a:cubicBezTo>
                <a:lnTo>
                  <a:pt x="462690" y="617996"/>
                </a:lnTo>
                <a:cubicBezTo>
                  <a:pt x="467999" y="616986"/>
                  <a:pt x="473327" y="616038"/>
                  <a:pt x="478903" y="616457"/>
                </a:cubicBezTo>
                <a:cubicBezTo>
                  <a:pt x="510086" y="610900"/>
                  <a:pt x="541979" y="607919"/>
                  <a:pt x="574365" y="607392"/>
                </a:cubicBezTo>
                <a:close/>
                <a:moveTo>
                  <a:pt x="11969013" y="0"/>
                </a:moveTo>
                <a:lnTo>
                  <a:pt x="12180097" y="0"/>
                </a:lnTo>
                <a:cubicBezTo>
                  <a:pt x="12184579" y="2797"/>
                  <a:pt x="12188307" y="6390"/>
                  <a:pt x="12192000" y="10016"/>
                </a:cubicBezTo>
                <a:lnTo>
                  <a:pt x="12192000" y="210008"/>
                </a:lnTo>
                <a:cubicBezTo>
                  <a:pt x="12135666" y="124006"/>
                  <a:pt x="12059786" y="51396"/>
                  <a:pt x="11969013" y="0"/>
                </a:cubicBezTo>
                <a:close/>
                <a:moveTo>
                  <a:pt x="11640695" y="0"/>
                </a:moveTo>
                <a:lnTo>
                  <a:pt x="11775234" y="0"/>
                </a:lnTo>
                <a:cubicBezTo>
                  <a:pt x="11842228" y="193636"/>
                  <a:pt x="11995970" y="348667"/>
                  <a:pt x="12192000" y="421829"/>
                </a:cubicBezTo>
                <a:lnTo>
                  <a:pt x="12192000" y="553832"/>
                </a:lnTo>
                <a:cubicBezTo>
                  <a:pt x="11924422" y="471599"/>
                  <a:pt x="11715712" y="262771"/>
                  <a:pt x="11640695" y="0"/>
                </a:cubicBezTo>
                <a:close/>
                <a:moveTo>
                  <a:pt x="11023379" y="0"/>
                </a:moveTo>
                <a:lnTo>
                  <a:pt x="11232088" y="0"/>
                </a:lnTo>
                <a:cubicBezTo>
                  <a:pt x="11066618" y="98005"/>
                  <a:pt x="10947209" y="260867"/>
                  <a:pt x="10909358" y="451830"/>
                </a:cubicBezTo>
                <a:cubicBezTo>
                  <a:pt x="11153410" y="399791"/>
                  <a:pt x="11350000" y="226290"/>
                  <a:pt x="11427896" y="0"/>
                </a:cubicBezTo>
                <a:lnTo>
                  <a:pt x="11561912" y="0"/>
                </a:lnTo>
                <a:cubicBezTo>
                  <a:pt x="11477134" y="299826"/>
                  <a:pt x="11217862" y="529393"/>
                  <a:pt x="10895987" y="582253"/>
                </a:cubicBezTo>
                <a:lnTo>
                  <a:pt x="10895871" y="583392"/>
                </a:lnTo>
                <a:cubicBezTo>
                  <a:pt x="10890560" y="584395"/>
                  <a:pt x="10885231" y="585336"/>
                  <a:pt x="10879654" y="584920"/>
                </a:cubicBezTo>
                <a:cubicBezTo>
                  <a:pt x="10848482" y="590430"/>
                  <a:pt x="10816602" y="593388"/>
                  <a:pt x="10784227" y="593911"/>
                </a:cubicBezTo>
                <a:lnTo>
                  <a:pt x="10767109" y="595524"/>
                </a:lnTo>
                <a:lnTo>
                  <a:pt x="10767083" y="595033"/>
                </a:lnTo>
                <a:lnTo>
                  <a:pt x="10766584" y="595066"/>
                </a:lnTo>
                <a:cubicBezTo>
                  <a:pt x="10766018" y="591293"/>
                  <a:pt x="10765991" y="587507"/>
                  <a:pt x="10765991" y="583715"/>
                </a:cubicBezTo>
                <a:cubicBezTo>
                  <a:pt x="10765991" y="578078"/>
                  <a:pt x="10766050" y="572454"/>
                  <a:pt x="10767362" y="566868"/>
                </a:cubicBezTo>
                <a:cubicBezTo>
                  <a:pt x="10767319" y="535786"/>
                  <a:pt x="10769769" y="505143"/>
                  <a:pt x="10774826" y="475137"/>
                </a:cubicBezTo>
                <a:lnTo>
                  <a:pt x="10775366" y="468500"/>
                </a:lnTo>
                <a:cubicBezTo>
                  <a:pt x="10775535" y="468495"/>
                  <a:pt x="10775704" y="468490"/>
                  <a:pt x="10775872" y="468437"/>
                </a:cubicBezTo>
                <a:cubicBezTo>
                  <a:pt x="10802174" y="285283"/>
                  <a:pt x="10891635" y="121704"/>
                  <a:pt x="11023379" y="0"/>
                </a:cubicBezTo>
                <a:close/>
                <a:moveTo>
                  <a:pt x="9949555" y="0"/>
                </a:moveTo>
                <a:lnTo>
                  <a:pt x="10083571" y="0"/>
                </a:lnTo>
                <a:cubicBezTo>
                  <a:pt x="10161467" y="226290"/>
                  <a:pt x="10358057" y="399791"/>
                  <a:pt x="10602109" y="451830"/>
                </a:cubicBezTo>
                <a:cubicBezTo>
                  <a:pt x="10564258" y="260867"/>
                  <a:pt x="10444849" y="98005"/>
                  <a:pt x="10279379" y="0"/>
                </a:cubicBezTo>
                <a:lnTo>
                  <a:pt x="10488089" y="0"/>
                </a:lnTo>
                <a:cubicBezTo>
                  <a:pt x="10619833" y="121704"/>
                  <a:pt x="10709293" y="285283"/>
                  <a:pt x="10735596" y="468437"/>
                </a:cubicBezTo>
                <a:cubicBezTo>
                  <a:pt x="10735763" y="468490"/>
                  <a:pt x="10735932" y="468495"/>
                  <a:pt x="10736101" y="468500"/>
                </a:cubicBezTo>
                <a:lnTo>
                  <a:pt x="10736641" y="475137"/>
                </a:lnTo>
                <a:cubicBezTo>
                  <a:pt x="10741698" y="505143"/>
                  <a:pt x="10744148" y="535786"/>
                  <a:pt x="10744105" y="566868"/>
                </a:cubicBezTo>
                <a:cubicBezTo>
                  <a:pt x="10745417" y="572454"/>
                  <a:pt x="10745476" y="578078"/>
                  <a:pt x="10745476" y="583715"/>
                </a:cubicBezTo>
                <a:cubicBezTo>
                  <a:pt x="10745476" y="587507"/>
                  <a:pt x="10745449" y="591293"/>
                  <a:pt x="10744883" y="595066"/>
                </a:cubicBezTo>
                <a:lnTo>
                  <a:pt x="10744384" y="595033"/>
                </a:lnTo>
                <a:lnTo>
                  <a:pt x="10744358" y="595524"/>
                </a:lnTo>
                <a:lnTo>
                  <a:pt x="10727240" y="593911"/>
                </a:lnTo>
                <a:cubicBezTo>
                  <a:pt x="10694865" y="593388"/>
                  <a:pt x="10662985" y="590430"/>
                  <a:pt x="10631813" y="584920"/>
                </a:cubicBezTo>
                <a:cubicBezTo>
                  <a:pt x="10626236" y="585336"/>
                  <a:pt x="10620907" y="584395"/>
                  <a:pt x="10615596" y="583392"/>
                </a:cubicBezTo>
                <a:lnTo>
                  <a:pt x="10615480" y="582253"/>
                </a:lnTo>
                <a:cubicBezTo>
                  <a:pt x="10293605" y="529393"/>
                  <a:pt x="10034333" y="299826"/>
                  <a:pt x="9949555" y="0"/>
                </a:cubicBezTo>
                <a:close/>
                <a:moveTo>
                  <a:pt x="9331225" y="0"/>
                </a:moveTo>
                <a:lnTo>
                  <a:pt x="9539935" y="0"/>
                </a:lnTo>
                <a:cubicBezTo>
                  <a:pt x="9374465" y="98005"/>
                  <a:pt x="9255056" y="260867"/>
                  <a:pt x="9217205" y="451830"/>
                </a:cubicBezTo>
                <a:cubicBezTo>
                  <a:pt x="9461257" y="399791"/>
                  <a:pt x="9657847" y="226290"/>
                  <a:pt x="9735743" y="0"/>
                </a:cubicBezTo>
                <a:lnTo>
                  <a:pt x="9869759" y="0"/>
                </a:lnTo>
                <a:cubicBezTo>
                  <a:pt x="9784981" y="299826"/>
                  <a:pt x="9525709" y="529393"/>
                  <a:pt x="9203834" y="582253"/>
                </a:cubicBezTo>
                <a:lnTo>
                  <a:pt x="9203718" y="583392"/>
                </a:lnTo>
                <a:cubicBezTo>
                  <a:pt x="9198407" y="584395"/>
                  <a:pt x="9193078" y="585336"/>
                  <a:pt x="9187501" y="584920"/>
                </a:cubicBezTo>
                <a:cubicBezTo>
                  <a:pt x="9156329" y="590430"/>
                  <a:pt x="9124449" y="593388"/>
                  <a:pt x="9092074" y="593911"/>
                </a:cubicBezTo>
                <a:lnTo>
                  <a:pt x="9074956" y="595524"/>
                </a:lnTo>
                <a:lnTo>
                  <a:pt x="9074930" y="595033"/>
                </a:lnTo>
                <a:lnTo>
                  <a:pt x="9074431" y="595066"/>
                </a:lnTo>
                <a:cubicBezTo>
                  <a:pt x="9073865" y="591293"/>
                  <a:pt x="9073838" y="587507"/>
                  <a:pt x="9073838" y="583715"/>
                </a:cubicBezTo>
                <a:cubicBezTo>
                  <a:pt x="9073838" y="578078"/>
                  <a:pt x="9073897" y="572454"/>
                  <a:pt x="9075209" y="566868"/>
                </a:cubicBezTo>
                <a:cubicBezTo>
                  <a:pt x="9075166" y="535786"/>
                  <a:pt x="9077616" y="505143"/>
                  <a:pt x="9082673" y="475137"/>
                </a:cubicBezTo>
                <a:lnTo>
                  <a:pt x="9083213" y="468500"/>
                </a:lnTo>
                <a:cubicBezTo>
                  <a:pt x="9083382" y="468495"/>
                  <a:pt x="9083551" y="468490"/>
                  <a:pt x="9083718" y="468437"/>
                </a:cubicBezTo>
                <a:cubicBezTo>
                  <a:pt x="9110021" y="285283"/>
                  <a:pt x="9199481" y="121704"/>
                  <a:pt x="9331225" y="0"/>
                </a:cubicBezTo>
                <a:close/>
                <a:moveTo>
                  <a:pt x="8257405" y="0"/>
                </a:moveTo>
                <a:lnTo>
                  <a:pt x="8391420" y="0"/>
                </a:lnTo>
                <a:cubicBezTo>
                  <a:pt x="8469316" y="226290"/>
                  <a:pt x="8665906" y="399791"/>
                  <a:pt x="8909958" y="451830"/>
                </a:cubicBezTo>
                <a:cubicBezTo>
                  <a:pt x="8872107" y="260867"/>
                  <a:pt x="8752698" y="98005"/>
                  <a:pt x="8587228" y="0"/>
                </a:cubicBezTo>
                <a:lnTo>
                  <a:pt x="8795937" y="0"/>
                </a:lnTo>
                <a:cubicBezTo>
                  <a:pt x="8927681" y="121704"/>
                  <a:pt x="9017142" y="285283"/>
                  <a:pt x="9043444" y="468437"/>
                </a:cubicBezTo>
                <a:cubicBezTo>
                  <a:pt x="9043612" y="468490"/>
                  <a:pt x="9043781" y="468495"/>
                  <a:pt x="9043950" y="468500"/>
                </a:cubicBezTo>
                <a:lnTo>
                  <a:pt x="9044490" y="475137"/>
                </a:lnTo>
                <a:cubicBezTo>
                  <a:pt x="9049547" y="505143"/>
                  <a:pt x="9051997" y="535786"/>
                  <a:pt x="9051954" y="566868"/>
                </a:cubicBezTo>
                <a:cubicBezTo>
                  <a:pt x="9053266" y="572454"/>
                  <a:pt x="9053325" y="578078"/>
                  <a:pt x="9053325" y="583715"/>
                </a:cubicBezTo>
                <a:cubicBezTo>
                  <a:pt x="9053325" y="587507"/>
                  <a:pt x="9053298" y="591293"/>
                  <a:pt x="9052732" y="595066"/>
                </a:cubicBezTo>
                <a:lnTo>
                  <a:pt x="9052233" y="595033"/>
                </a:lnTo>
                <a:lnTo>
                  <a:pt x="9052207" y="595524"/>
                </a:lnTo>
                <a:lnTo>
                  <a:pt x="9035089" y="593911"/>
                </a:lnTo>
                <a:cubicBezTo>
                  <a:pt x="9002714" y="593388"/>
                  <a:pt x="8970834" y="590430"/>
                  <a:pt x="8939662" y="584920"/>
                </a:cubicBezTo>
                <a:cubicBezTo>
                  <a:pt x="8934085" y="585336"/>
                  <a:pt x="8928756" y="584395"/>
                  <a:pt x="8923445" y="583392"/>
                </a:cubicBezTo>
                <a:lnTo>
                  <a:pt x="8923329" y="582253"/>
                </a:lnTo>
                <a:cubicBezTo>
                  <a:pt x="8601454" y="529393"/>
                  <a:pt x="8342182" y="299826"/>
                  <a:pt x="8257405" y="0"/>
                </a:cubicBezTo>
                <a:close/>
                <a:moveTo>
                  <a:pt x="7639075" y="0"/>
                </a:moveTo>
                <a:lnTo>
                  <a:pt x="7847784" y="0"/>
                </a:lnTo>
                <a:cubicBezTo>
                  <a:pt x="7682314" y="98005"/>
                  <a:pt x="7562905" y="260867"/>
                  <a:pt x="7525054" y="451830"/>
                </a:cubicBezTo>
                <a:cubicBezTo>
                  <a:pt x="7769107" y="399791"/>
                  <a:pt x="7965696" y="226290"/>
                  <a:pt x="8043592" y="0"/>
                </a:cubicBezTo>
                <a:lnTo>
                  <a:pt x="8177609" y="0"/>
                </a:lnTo>
                <a:cubicBezTo>
                  <a:pt x="8092830" y="299826"/>
                  <a:pt x="7833558" y="529393"/>
                  <a:pt x="7511683" y="582253"/>
                </a:cubicBezTo>
                <a:lnTo>
                  <a:pt x="7511567" y="583392"/>
                </a:lnTo>
                <a:cubicBezTo>
                  <a:pt x="7506256" y="584395"/>
                  <a:pt x="7500927" y="585336"/>
                  <a:pt x="7495350" y="584920"/>
                </a:cubicBezTo>
                <a:cubicBezTo>
                  <a:pt x="7464178" y="590430"/>
                  <a:pt x="7432298" y="593388"/>
                  <a:pt x="7399924" y="593911"/>
                </a:cubicBezTo>
                <a:lnTo>
                  <a:pt x="7382805" y="595524"/>
                </a:lnTo>
                <a:lnTo>
                  <a:pt x="7382779" y="595033"/>
                </a:lnTo>
                <a:lnTo>
                  <a:pt x="7382280" y="595066"/>
                </a:lnTo>
                <a:cubicBezTo>
                  <a:pt x="7381714" y="591293"/>
                  <a:pt x="7381687" y="587507"/>
                  <a:pt x="7381687" y="583715"/>
                </a:cubicBezTo>
                <a:cubicBezTo>
                  <a:pt x="7381687" y="578078"/>
                  <a:pt x="7381746" y="572454"/>
                  <a:pt x="7383058" y="566868"/>
                </a:cubicBezTo>
                <a:cubicBezTo>
                  <a:pt x="7383016" y="535786"/>
                  <a:pt x="7385465" y="505143"/>
                  <a:pt x="7390522" y="475137"/>
                </a:cubicBezTo>
                <a:lnTo>
                  <a:pt x="7391062" y="468500"/>
                </a:lnTo>
                <a:cubicBezTo>
                  <a:pt x="7391231" y="468495"/>
                  <a:pt x="7391400" y="468490"/>
                  <a:pt x="7391568" y="468437"/>
                </a:cubicBezTo>
                <a:cubicBezTo>
                  <a:pt x="7417870" y="285283"/>
                  <a:pt x="7507331" y="121703"/>
                  <a:pt x="7639075" y="0"/>
                </a:cubicBezTo>
                <a:close/>
                <a:moveTo>
                  <a:pt x="6565254" y="0"/>
                </a:moveTo>
                <a:lnTo>
                  <a:pt x="6699270" y="0"/>
                </a:lnTo>
                <a:cubicBezTo>
                  <a:pt x="6777166" y="226290"/>
                  <a:pt x="6973755" y="399791"/>
                  <a:pt x="7217807" y="451830"/>
                </a:cubicBezTo>
                <a:cubicBezTo>
                  <a:pt x="7179956" y="260867"/>
                  <a:pt x="7060547" y="98005"/>
                  <a:pt x="6895077" y="0"/>
                </a:cubicBezTo>
                <a:lnTo>
                  <a:pt x="7103787" y="0"/>
                </a:lnTo>
                <a:cubicBezTo>
                  <a:pt x="7235531" y="121704"/>
                  <a:pt x="7324992" y="285283"/>
                  <a:pt x="7351294" y="468437"/>
                </a:cubicBezTo>
                <a:cubicBezTo>
                  <a:pt x="7351461" y="468490"/>
                  <a:pt x="7351631" y="468495"/>
                  <a:pt x="7351799" y="468500"/>
                </a:cubicBezTo>
                <a:lnTo>
                  <a:pt x="7352340" y="475137"/>
                </a:lnTo>
                <a:cubicBezTo>
                  <a:pt x="7357396" y="505143"/>
                  <a:pt x="7359846" y="535786"/>
                  <a:pt x="7359804" y="566868"/>
                </a:cubicBezTo>
                <a:cubicBezTo>
                  <a:pt x="7361116" y="572454"/>
                  <a:pt x="7361174" y="578078"/>
                  <a:pt x="7361174" y="583715"/>
                </a:cubicBezTo>
                <a:cubicBezTo>
                  <a:pt x="7361174" y="587507"/>
                  <a:pt x="7361147" y="591293"/>
                  <a:pt x="7360581" y="595066"/>
                </a:cubicBezTo>
                <a:lnTo>
                  <a:pt x="7360082" y="595033"/>
                </a:lnTo>
                <a:lnTo>
                  <a:pt x="7360056" y="595524"/>
                </a:lnTo>
                <a:lnTo>
                  <a:pt x="7342938" y="593911"/>
                </a:lnTo>
                <a:cubicBezTo>
                  <a:pt x="7310564" y="593388"/>
                  <a:pt x="7278683" y="590430"/>
                  <a:pt x="7247511" y="584920"/>
                </a:cubicBezTo>
                <a:cubicBezTo>
                  <a:pt x="7241934" y="585336"/>
                  <a:pt x="7236605" y="584395"/>
                  <a:pt x="7231295" y="583392"/>
                </a:cubicBezTo>
                <a:lnTo>
                  <a:pt x="7231179" y="582253"/>
                </a:lnTo>
                <a:cubicBezTo>
                  <a:pt x="6909304" y="529393"/>
                  <a:pt x="6650032" y="299826"/>
                  <a:pt x="6565254" y="0"/>
                </a:cubicBezTo>
                <a:close/>
                <a:moveTo>
                  <a:pt x="5946924" y="0"/>
                </a:moveTo>
                <a:lnTo>
                  <a:pt x="6155633" y="0"/>
                </a:lnTo>
                <a:cubicBezTo>
                  <a:pt x="5990163" y="98005"/>
                  <a:pt x="5870754" y="260867"/>
                  <a:pt x="5832903" y="451830"/>
                </a:cubicBezTo>
                <a:cubicBezTo>
                  <a:pt x="6076956" y="399791"/>
                  <a:pt x="6273545" y="226290"/>
                  <a:pt x="6351441" y="0"/>
                </a:cubicBezTo>
                <a:lnTo>
                  <a:pt x="6485457" y="0"/>
                </a:lnTo>
                <a:cubicBezTo>
                  <a:pt x="6400679" y="299826"/>
                  <a:pt x="6141407" y="529393"/>
                  <a:pt x="5819531" y="582253"/>
                </a:cubicBezTo>
                <a:lnTo>
                  <a:pt x="5819415" y="583392"/>
                </a:lnTo>
                <a:cubicBezTo>
                  <a:pt x="5814105" y="584395"/>
                  <a:pt x="5808776" y="585336"/>
                  <a:pt x="5803199" y="584920"/>
                </a:cubicBezTo>
                <a:cubicBezTo>
                  <a:pt x="5772027" y="590430"/>
                  <a:pt x="5740146" y="593388"/>
                  <a:pt x="5707772" y="593911"/>
                </a:cubicBezTo>
                <a:lnTo>
                  <a:pt x="5690654" y="595524"/>
                </a:lnTo>
                <a:lnTo>
                  <a:pt x="5690628" y="595033"/>
                </a:lnTo>
                <a:lnTo>
                  <a:pt x="5690129" y="595066"/>
                </a:lnTo>
                <a:cubicBezTo>
                  <a:pt x="5689563" y="591293"/>
                  <a:pt x="5689536" y="587507"/>
                  <a:pt x="5689536" y="583715"/>
                </a:cubicBezTo>
                <a:cubicBezTo>
                  <a:pt x="5689536" y="578078"/>
                  <a:pt x="5689594" y="572454"/>
                  <a:pt x="5690906" y="566868"/>
                </a:cubicBezTo>
                <a:cubicBezTo>
                  <a:pt x="5690864" y="535786"/>
                  <a:pt x="5693314" y="505143"/>
                  <a:pt x="5698370" y="475137"/>
                </a:cubicBezTo>
                <a:lnTo>
                  <a:pt x="5698911" y="468500"/>
                </a:lnTo>
                <a:cubicBezTo>
                  <a:pt x="5699079" y="468495"/>
                  <a:pt x="5699249" y="468490"/>
                  <a:pt x="5699416" y="468437"/>
                </a:cubicBezTo>
                <a:cubicBezTo>
                  <a:pt x="5725719" y="285283"/>
                  <a:pt x="5815180" y="121704"/>
                  <a:pt x="5946924" y="0"/>
                </a:cubicBezTo>
                <a:close/>
                <a:moveTo>
                  <a:pt x="4873102" y="0"/>
                </a:moveTo>
                <a:lnTo>
                  <a:pt x="5007119" y="0"/>
                </a:lnTo>
                <a:cubicBezTo>
                  <a:pt x="5085015" y="226291"/>
                  <a:pt x="5281604" y="399791"/>
                  <a:pt x="5525656" y="451830"/>
                </a:cubicBezTo>
                <a:cubicBezTo>
                  <a:pt x="5487805" y="260867"/>
                  <a:pt x="5368397" y="98005"/>
                  <a:pt x="5202927" y="0"/>
                </a:cubicBezTo>
                <a:lnTo>
                  <a:pt x="5411635" y="0"/>
                </a:lnTo>
                <a:cubicBezTo>
                  <a:pt x="5543380" y="121703"/>
                  <a:pt x="5632840" y="285283"/>
                  <a:pt x="5659142" y="468437"/>
                </a:cubicBezTo>
                <a:cubicBezTo>
                  <a:pt x="5659310" y="468490"/>
                  <a:pt x="5659479" y="468495"/>
                  <a:pt x="5659648" y="468499"/>
                </a:cubicBezTo>
                <a:lnTo>
                  <a:pt x="5660188" y="475137"/>
                </a:lnTo>
                <a:cubicBezTo>
                  <a:pt x="5665245" y="505143"/>
                  <a:pt x="5667694" y="535786"/>
                  <a:pt x="5667652" y="566868"/>
                </a:cubicBezTo>
                <a:cubicBezTo>
                  <a:pt x="5668964" y="572454"/>
                  <a:pt x="5669023" y="578078"/>
                  <a:pt x="5669023" y="583715"/>
                </a:cubicBezTo>
                <a:cubicBezTo>
                  <a:pt x="5669023" y="587508"/>
                  <a:pt x="5668996" y="591293"/>
                  <a:pt x="5668430" y="595066"/>
                </a:cubicBezTo>
                <a:lnTo>
                  <a:pt x="5667931" y="595033"/>
                </a:lnTo>
                <a:lnTo>
                  <a:pt x="5667905" y="595524"/>
                </a:lnTo>
                <a:lnTo>
                  <a:pt x="5650786" y="593911"/>
                </a:lnTo>
                <a:cubicBezTo>
                  <a:pt x="5618412" y="593388"/>
                  <a:pt x="5586532" y="590430"/>
                  <a:pt x="5555360" y="584920"/>
                </a:cubicBezTo>
                <a:cubicBezTo>
                  <a:pt x="5549783" y="585336"/>
                  <a:pt x="5544454" y="584395"/>
                  <a:pt x="5539143" y="583392"/>
                </a:cubicBezTo>
                <a:lnTo>
                  <a:pt x="5539027" y="582253"/>
                </a:lnTo>
                <a:cubicBezTo>
                  <a:pt x="5217153" y="529393"/>
                  <a:pt x="4957881" y="299826"/>
                  <a:pt x="4873102" y="0"/>
                </a:cubicBezTo>
                <a:close/>
                <a:moveTo>
                  <a:pt x="4254773" y="0"/>
                </a:moveTo>
                <a:lnTo>
                  <a:pt x="4463482" y="0"/>
                </a:lnTo>
                <a:cubicBezTo>
                  <a:pt x="4298012" y="98005"/>
                  <a:pt x="4178603" y="260867"/>
                  <a:pt x="4140752" y="451830"/>
                </a:cubicBezTo>
                <a:cubicBezTo>
                  <a:pt x="4384804" y="399791"/>
                  <a:pt x="4581394" y="226291"/>
                  <a:pt x="4659290" y="0"/>
                </a:cubicBezTo>
                <a:lnTo>
                  <a:pt x="4793306" y="0"/>
                </a:lnTo>
                <a:cubicBezTo>
                  <a:pt x="4708528" y="299826"/>
                  <a:pt x="4449256" y="529393"/>
                  <a:pt x="4127381" y="582253"/>
                </a:cubicBezTo>
                <a:lnTo>
                  <a:pt x="4127264" y="583392"/>
                </a:lnTo>
                <a:cubicBezTo>
                  <a:pt x="4121954" y="584395"/>
                  <a:pt x="4116625" y="585336"/>
                  <a:pt x="4111048" y="584920"/>
                </a:cubicBezTo>
                <a:cubicBezTo>
                  <a:pt x="4079876" y="590430"/>
                  <a:pt x="4047996" y="593388"/>
                  <a:pt x="4015621" y="593911"/>
                </a:cubicBezTo>
                <a:lnTo>
                  <a:pt x="3998503" y="595524"/>
                </a:lnTo>
                <a:lnTo>
                  <a:pt x="3998477" y="595033"/>
                </a:lnTo>
                <a:lnTo>
                  <a:pt x="3997978" y="595066"/>
                </a:lnTo>
                <a:cubicBezTo>
                  <a:pt x="3997412" y="591293"/>
                  <a:pt x="3997385" y="587507"/>
                  <a:pt x="3997385" y="583715"/>
                </a:cubicBezTo>
                <a:cubicBezTo>
                  <a:pt x="3997385" y="578078"/>
                  <a:pt x="3997443" y="572454"/>
                  <a:pt x="3998755" y="566868"/>
                </a:cubicBezTo>
                <a:cubicBezTo>
                  <a:pt x="3998713" y="535786"/>
                  <a:pt x="4001163" y="505143"/>
                  <a:pt x="4006219" y="475137"/>
                </a:cubicBezTo>
                <a:lnTo>
                  <a:pt x="4006760" y="468499"/>
                </a:lnTo>
                <a:cubicBezTo>
                  <a:pt x="4006928" y="468495"/>
                  <a:pt x="4007098" y="468490"/>
                  <a:pt x="4007265" y="468437"/>
                </a:cubicBezTo>
                <a:cubicBezTo>
                  <a:pt x="4033568" y="285283"/>
                  <a:pt x="4123028" y="121703"/>
                  <a:pt x="4254773" y="0"/>
                </a:cubicBezTo>
                <a:close/>
                <a:moveTo>
                  <a:pt x="3180951" y="0"/>
                </a:moveTo>
                <a:lnTo>
                  <a:pt x="3314968" y="0"/>
                </a:lnTo>
                <a:cubicBezTo>
                  <a:pt x="3392864" y="226291"/>
                  <a:pt x="3589453" y="399791"/>
                  <a:pt x="3833505" y="451830"/>
                </a:cubicBezTo>
                <a:cubicBezTo>
                  <a:pt x="3795654" y="260867"/>
                  <a:pt x="3676245" y="98005"/>
                  <a:pt x="3510776" y="0"/>
                </a:cubicBezTo>
                <a:lnTo>
                  <a:pt x="3719484" y="0"/>
                </a:lnTo>
                <a:cubicBezTo>
                  <a:pt x="3851229" y="121703"/>
                  <a:pt x="3940689" y="285283"/>
                  <a:pt x="3966991" y="468437"/>
                </a:cubicBezTo>
                <a:cubicBezTo>
                  <a:pt x="3967159" y="468490"/>
                  <a:pt x="3967328" y="468495"/>
                  <a:pt x="3967497" y="468499"/>
                </a:cubicBezTo>
                <a:lnTo>
                  <a:pt x="3968037" y="475137"/>
                </a:lnTo>
                <a:cubicBezTo>
                  <a:pt x="3973094" y="505143"/>
                  <a:pt x="3975543" y="535786"/>
                  <a:pt x="3975501" y="566868"/>
                </a:cubicBezTo>
                <a:cubicBezTo>
                  <a:pt x="3976813" y="572454"/>
                  <a:pt x="3976872" y="578078"/>
                  <a:pt x="3976872" y="583715"/>
                </a:cubicBezTo>
                <a:cubicBezTo>
                  <a:pt x="3976872" y="587508"/>
                  <a:pt x="3976845" y="591293"/>
                  <a:pt x="3976279" y="595066"/>
                </a:cubicBezTo>
                <a:lnTo>
                  <a:pt x="3975780" y="595033"/>
                </a:lnTo>
                <a:lnTo>
                  <a:pt x="3975754" y="595524"/>
                </a:lnTo>
                <a:lnTo>
                  <a:pt x="3958635" y="593911"/>
                </a:lnTo>
                <a:cubicBezTo>
                  <a:pt x="3926261" y="593388"/>
                  <a:pt x="3894381" y="590430"/>
                  <a:pt x="3863209" y="584920"/>
                </a:cubicBezTo>
                <a:cubicBezTo>
                  <a:pt x="3857632" y="585336"/>
                  <a:pt x="3852303" y="584395"/>
                  <a:pt x="3846992" y="583392"/>
                </a:cubicBezTo>
                <a:lnTo>
                  <a:pt x="3846876" y="582253"/>
                </a:lnTo>
                <a:cubicBezTo>
                  <a:pt x="3525002" y="529393"/>
                  <a:pt x="3265729" y="299826"/>
                  <a:pt x="3180951" y="0"/>
                </a:cubicBezTo>
                <a:close/>
                <a:moveTo>
                  <a:pt x="2562622" y="0"/>
                </a:moveTo>
                <a:lnTo>
                  <a:pt x="2771330" y="0"/>
                </a:lnTo>
                <a:cubicBezTo>
                  <a:pt x="2605861" y="98005"/>
                  <a:pt x="2486452" y="260867"/>
                  <a:pt x="2448601" y="451830"/>
                </a:cubicBezTo>
                <a:cubicBezTo>
                  <a:pt x="2692653" y="399791"/>
                  <a:pt x="2889242" y="226291"/>
                  <a:pt x="2967139" y="0"/>
                </a:cubicBezTo>
                <a:lnTo>
                  <a:pt x="3101155" y="0"/>
                </a:lnTo>
                <a:cubicBezTo>
                  <a:pt x="3016377" y="299826"/>
                  <a:pt x="2757105" y="529393"/>
                  <a:pt x="2435230" y="582253"/>
                </a:cubicBezTo>
                <a:lnTo>
                  <a:pt x="2435113" y="583392"/>
                </a:lnTo>
                <a:cubicBezTo>
                  <a:pt x="2429803" y="584395"/>
                  <a:pt x="2424474" y="585336"/>
                  <a:pt x="2418897" y="584920"/>
                </a:cubicBezTo>
                <a:cubicBezTo>
                  <a:pt x="2387725" y="590430"/>
                  <a:pt x="2355845" y="593388"/>
                  <a:pt x="2323470" y="593911"/>
                </a:cubicBezTo>
                <a:lnTo>
                  <a:pt x="2306352" y="595524"/>
                </a:lnTo>
                <a:lnTo>
                  <a:pt x="2306326" y="595033"/>
                </a:lnTo>
                <a:lnTo>
                  <a:pt x="2305827" y="595066"/>
                </a:lnTo>
                <a:cubicBezTo>
                  <a:pt x="2305261" y="591293"/>
                  <a:pt x="2305234" y="587507"/>
                  <a:pt x="2305234" y="583715"/>
                </a:cubicBezTo>
                <a:cubicBezTo>
                  <a:pt x="2305234" y="578078"/>
                  <a:pt x="2305292" y="572454"/>
                  <a:pt x="2306604" y="566868"/>
                </a:cubicBezTo>
                <a:cubicBezTo>
                  <a:pt x="2306562" y="535786"/>
                  <a:pt x="2309012" y="505143"/>
                  <a:pt x="2314068" y="475137"/>
                </a:cubicBezTo>
                <a:lnTo>
                  <a:pt x="2314609" y="468499"/>
                </a:lnTo>
                <a:cubicBezTo>
                  <a:pt x="2314777" y="468495"/>
                  <a:pt x="2314947" y="468490"/>
                  <a:pt x="2315114" y="468437"/>
                </a:cubicBezTo>
                <a:cubicBezTo>
                  <a:pt x="2341417" y="285283"/>
                  <a:pt x="2430877" y="121704"/>
                  <a:pt x="2562622" y="0"/>
                </a:cubicBezTo>
                <a:close/>
                <a:moveTo>
                  <a:pt x="1488800" y="0"/>
                </a:moveTo>
                <a:lnTo>
                  <a:pt x="1622816" y="0"/>
                </a:lnTo>
                <a:cubicBezTo>
                  <a:pt x="1700712" y="226290"/>
                  <a:pt x="1897302" y="399791"/>
                  <a:pt x="2141354" y="451830"/>
                </a:cubicBezTo>
                <a:cubicBezTo>
                  <a:pt x="2103503" y="260867"/>
                  <a:pt x="1984094" y="98005"/>
                  <a:pt x="1818624" y="0"/>
                </a:cubicBezTo>
                <a:lnTo>
                  <a:pt x="2027333" y="0"/>
                </a:lnTo>
                <a:cubicBezTo>
                  <a:pt x="2159078" y="121703"/>
                  <a:pt x="2248538" y="285283"/>
                  <a:pt x="2274840" y="468437"/>
                </a:cubicBezTo>
                <a:cubicBezTo>
                  <a:pt x="2275008" y="468490"/>
                  <a:pt x="2275177" y="468495"/>
                  <a:pt x="2275346" y="468500"/>
                </a:cubicBezTo>
                <a:lnTo>
                  <a:pt x="2275886" y="475137"/>
                </a:lnTo>
                <a:cubicBezTo>
                  <a:pt x="2280943" y="505143"/>
                  <a:pt x="2283392" y="535786"/>
                  <a:pt x="2283350" y="566868"/>
                </a:cubicBezTo>
                <a:cubicBezTo>
                  <a:pt x="2284662" y="572454"/>
                  <a:pt x="2284721" y="578078"/>
                  <a:pt x="2284721" y="583715"/>
                </a:cubicBezTo>
                <a:cubicBezTo>
                  <a:pt x="2284721" y="587508"/>
                  <a:pt x="2284694" y="591293"/>
                  <a:pt x="2284128" y="595066"/>
                </a:cubicBezTo>
                <a:lnTo>
                  <a:pt x="2283629" y="595033"/>
                </a:lnTo>
                <a:lnTo>
                  <a:pt x="2283603" y="595524"/>
                </a:lnTo>
                <a:lnTo>
                  <a:pt x="2266484" y="593911"/>
                </a:lnTo>
                <a:cubicBezTo>
                  <a:pt x="2234110" y="593388"/>
                  <a:pt x="2202230" y="590430"/>
                  <a:pt x="2171058" y="584920"/>
                </a:cubicBezTo>
                <a:cubicBezTo>
                  <a:pt x="2165481" y="585336"/>
                  <a:pt x="2160152" y="584395"/>
                  <a:pt x="2154841" y="583392"/>
                </a:cubicBezTo>
                <a:lnTo>
                  <a:pt x="2154725" y="582253"/>
                </a:lnTo>
                <a:cubicBezTo>
                  <a:pt x="1832850" y="529393"/>
                  <a:pt x="1573578" y="299826"/>
                  <a:pt x="1488800" y="0"/>
                </a:cubicBezTo>
                <a:close/>
                <a:moveTo>
                  <a:pt x="870471" y="0"/>
                </a:moveTo>
                <a:lnTo>
                  <a:pt x="1079179" y="0"/>
                </a:lnTo>
                <a:cubicBezTo>
                  <a:pt x="913710" y="98005"/>
                  <a:pt x="794301" y="260867"/>
                  <a:pt x="756450" y="451830"/>
                </a:cubicBezTo>
                <a:cubicBezTo>
                  <a:pt x="1000502" y="399791"/>
                  <a:pt x="1197091" y="226291"/>
                  <a:pt x="1274988" y="0"/>
                </a:cubicBezTo>
                <a:lnTo>
                  <a:pt x="1409004" y="0"/>
                </a:lnTo>
                <a:cubicBezTo>
                  <a:pt x="1324226" y="299826"/>
                  <a:pt x="1064954" y="529393"/>
                  <a:pt x="743078" y="582253"/>
                </a:cubicBezTo>
                <a:lnTo>
                  <a:pt x="742962" y="583392"/>
                </a:lnTo>
                <a:cubicBezTo>
                  <a:pt x="737652" y="584395"/>
                  <a:pt x="732323" y="585336"/>
                  <a:pt x="726746" y="584920"/>
                </a:cubicBezTo>
                <a:cubicBezTo>
                  <a:pt x="695574" y="590430"/>
                  <a:pt x="663693" y="593388"/>
                  <a:pt x="631319" y="593911"/>
                </a:cubicBezTo>
                <a:lnTo>
                  <a:pt x="614201" y="595524"/>
                </a:lnTo>
                <a:lnTo>
                  <a:pt x="614175" y="595033"/>
                </a:lnTo>
                <a:lnTo>
                  <a:pt x="613676" y="595066"/>
                </a:lnTo>
                <a:cubicBezTo>
                  <a:pt x="613110" y="591293"/>
                  <a:pt x="613083" y="587507"/>
                  <a:pt x="613083" y="583715"/>
                </a:cubicBezTo>
                <a:cubicBezTo>
                  <a:pt x="613083" y="578078"/>
                  <a:pt x="613141" y="572454"/>
                  <a:pt x="614453" y="566868"/>
                </a:cubicBezTo>
                <a:cubicBezTo>
                  <a:pt x="614411" y="535786"/>
                  <a:pt x="616861" y="505143"/>
                  <a:pt x="621918" y="475137"/>
                </a:cubicBezTo>
                <a:lnTo>
                  <a:pt x="622458" y="468499"/>
                </a:lnTo>
                <a:cubicBezTo>
                  <a:pt x="622626" y="468495"/>
                  <a:pt x="622796" y="468490"/>
                  <a:pt x="622963" y="468437"/>
                </a:cubicBezTo>
                <a:cubicBezTo>
                  <a:pt x="649266" y="285283"/>
                  <a:pt x="738726" y="121703"/>
                  <a:pt x="870471" y="0"/>
                </a:cubicBezTo>
                <a:close/>
                <a:moveTo>
                  <a:pt x="126374" y="0"/>
                </a:moveTo>
                <a:lnTo>
                  <a:pt x="334376" y="0"/>
                </a:lnTo>
                <a:cubicBezTo>
                  <a:pt x="466684" y="121261"/>
                  <a:pt x="556352" y="285035"/>
                  <a:pt x="582690" y="468437"/>
                </a:cubicBezTo>
                <a:cubicBezTo>
                  <a:pt x="582857" y="468490"/>
                  <a:pt x="583026" y="468495"/>
                  <a:pt x="583195" y="468499"/>
                </a:cubicBezTo>
                <a:lnTo>
                  <a:pt x="583735" y="475137"/>
                </a:lnTo>
                <a:cubicBezTo>
                  <a:pt x="588792" y="505143"/>
                  <a:pt x="591242" y="535786"/>
                  <a:pt x="591199" y="566868"/>
                </a:cubicBezTo>
                <a:cubicBezTo>
                  <a:pt x="592511" y="572454"/>
                  <a:pt x="592570" y="578078"/>
                  <a:pt x="592570" y="583715"/>
                </a:cubicBezTo>
                <a:cubicBezTo>
                  <a:pt x="592570" y="587507"/>
                  <a:pt x="592543" y="591293"/>
                  <a:pt x="591977" y="595066"/>
                </a:cubicBezTo>
                <a:lnTo>
                  <a:pt x="591478" y="595033"/>
                </a:lnTo>
                <a:lnTo>
                  <a:pt x="591452" y="595524"/>
                </a:lnTo>
                <a:lnTo>
                  <a:pt x="574334" y="593911"/>
                </a:lnTo>
                <a:cubicBezTo>
                  <a:pt x="541959" y="593388"/>
                  <a:pt x="510079" y="590430"/>
                  <a:pt x="478907" y="584920"/>
                </a:cubicBezTo>
                <a:cubicBezTo>
                  <a:pt x="473330" y="585336"/>
                  <a:pt x="468001" y="584395"/>
                  <a:pt x="462690" y="583392"/>
                </a:cubicBezTo>
                <a:lnTo>
                  <a:pt x="462574" y="582253"/>
                </a:lnTo>
                <a:cubicBezTo>
                  <a:pt x="282200" y="552631"/>
                  <a:pt x="121485" y="467518"/>
                  <a:pt x="0" y="345575"/>
                </a:cubicBezTo>
                <a:lnTo>
                  <a:pt x="0" y="140406"/>
                </a:lnTo>
                <a:cubicBezTo>
                  <a:pt x="97584" y="296912"/>
                  <a:pt x="258975" y="411268"/>
                  <a:pt x="449203" y="451830"/>
                </a:cubicBezTo>
                <a:cubicBezTo>
                  <a:pt x="411344" y="260824"/>
                  <a:pt x="291889" y="97931"/>
                  <a:pt x="126374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b="0" spc="200" baseline="0"/>
            </a:lvl1pPr>
          </a:lstStyle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text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sk-SK" noProof="0"/>
              <a:t>Kliknite sem a upravte štýly predlohy textu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A3EA79D-7A3C-4B2A-816F-0A27A55151F2}" type="datetime1">
              <a:rPr lang="sk-SK" noProof="0" smtClean="0"/>
              <a:t>9. 1. 2025</a:t>
            </a:fld>
            <a:endParaRPr lang="sk-SK" noProof="0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6" name="Zástupné číslo snímky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  <p:cxnSp>
        <p:nvCxnSpPr>
          <p:cNvPr id="8" name="Priama spojnica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a typy obsah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 rtlCol="0"/>
          <a:lstStyle/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obsah 2"/>
          <p:cNvSpPr>
            <a:spLocks noGrp="1"/>
          </p:cNvSpPr>
          <p:nvPr>
            <p:ph sz="half" idx="1"/>
          </p:nvPr>
        </p:nvSpPr>
        <p:spPr>
          <a:xfrm>
            <a:off x="1024127" y="2286000"/>
            <a:ext cx="4754880" cy="4023360"/>
          </a:xfrm>
        </p:spPr>
        <p:txBody>
          <a:bodyPr rtlCol="0"/>
          <a:lstStyle/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4" name="Zástupný obsah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 rtlCol="0"/>
          <a:lstStyle/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1A8BD11-8FFD-4A47-B3E5-035DCEF9C1F9}" type="datetime1">
              <a:rPr lang="sk-SK" noProof="0" smtClean="0"/>
              <a:t>9. 1. 2025</a:t>
            </a:fld>
            <a:endParaRPr lang="sk-SK" noProof="0" dirty="0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7" name="Zástupné číslo snímk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ov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Nadpis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objekt textu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sk-SK" noProof="0"/>
              <a:t>Kliknite sem a upravte štýly predlohy textu</a:t>
            </a:r>
          </a:p>
        </p:txBody>
      </p:sp>
      <p:sp>
        <p:nvSpPr>
          <p:cNvPr id="4" name="Zástupný obsah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rtlCol="0"/>
          <a:lstStyle/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5" name="Zástupný text 4"/>
          <p:cNvSpPr>
            <a:spLocks noGrp="1"/>
          </p:cNvSpPr>
          <p:nvPr>
            <p:ph type="body" sz="quarter" idx="3"/>
          </p:nvPr>
        </p:nvSpPr>
        <p:spPr>
          <a:xfrm>
            <a:off x="5990888" y="2179636"/>
            <a:ext cx="4754880" cy="822960"/>
          </a:xfrm>
        </p:spPr>
        <p:txBody>
          <a:bodyPr lIns="137160" rIns="137160" rtlCol="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sk-SK" noProof="0"/>
              <a:t>Kliknite sem a upravte štýly predlohy textu</a:t>
            </a:r>
          </a:p>
        </p:txBody>
      </p:sp>
      <p:sp>
        <p:nvSpPr>
          <p:cNvPr id="6" name="Zástupný obsah 5"/>
          <p:cNvSpPr>
            <a:spLocks noGrp="1"/>
          </p:cNvSpPr>
          <p:nvPr>
            <p:ph sz="quarter" idx="4"/>
          </p:nvPr>
        </p:nvSpPr>
        <p:spPr>
          <a:xfrm>
            <a:off x="5990888" y="2967788"/>
            <a:ext cx="4754880" cy="3341572"/>
          </a:xfrm>
        </p:spPr>
        <p:txBody>
          <a:bodyPr rtlCol="0"/>
          <a:lstStyle/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7" name="Zástupný symbol dátumu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F4F9127-0702-4A06-8F23-8391AF575B9E}" type="datetime1">
              <a:rPr lang="sk-SK" noProof="0" smtClean="0"/>
              <a:t>9. 1. 2025</a:t>
            </a:fld>
            <a:endParaRPr lang="sk-SK" noProof="0" dirty="0"/>
          </a:p>
        </p:txBody>
      </p:sp>
      <p:sp>
        <p:nvSpPr>
          <p:cNvPr id="8" name="Zástupný symbol päty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9" name="Zástupné číslo snímky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Iba nadp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symbol dátumu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29D81FF-7B82-49BE-8D4F-B16B27C293CD}" type="datetime1">
              <a:rPr lang="sk-SK" noProof="0" smtClean="0"/>
              <a:t>9. 1. 2025</a:t>
            </a:fld>
            <a:endParaRPr lang="sk-SK" noProof="0" dirty="0"/>
          </a:p>
        </p:txBody>
      </p:sp>
      <p:sp>
        <p:nvSpPr>
          <p:cNvPr id="4" name="Zástupný symbol päty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5" name="Zástupné číslo snímky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Prázd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dátumu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4367031B-0F6C-4519-A426-78B36F3AD51B}" type="datetime1">
              <a:rPr lang="sk-SK" noProof="0" smtClean="0"/>
              <a:t>9. 1. 2025</a:t>
            </a:fld>
            <a:endParaRPr lang="sk-SK" noProof="0" dirty="0"/>
          </a:p>
        </p:txBody>
      </p:sp>
      <p:sp>
        <p:nvSpPr>
          <p:cNvPr id="3" name="Zástupný symbol päty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4" name="Zástupné číslo snímky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bsah s 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Nadpis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 rtlCol="0"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obsah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 rtlCol="0"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sk-SK" noProof="0"/>
              <a:t>Kliknite sem a upravte štýly predlohy textu</a:t>
            </a:r>
          </a:p>
          <a:p>
            <a:pPr lvl="1" rtl="0"/>
            <a:r>
              <a:rPr lang="sk-SK" noProof="0"/>
              <a:t>Druhá úroveň</a:t>
            </a:r>
          </a:p>
          <a:p>
            <a:pPr lvl="2" rtl="0"/>
            <a:r>
              <a:rPr lang="sk-SK" noProof="0"/>
              <a:t>Tretia úroveň</a:t>
            </a:r>
          </a:p>
          <a:p>
            <a:pPr lvl="3" rtl="0"/>
            <a:r>
              <a:rPr lang="sk-SK" noProof="0"/>
              <a:t>Štvrtá úroveň</a:t>
            </a:r>
          </a:p>
          <a:p>
            <a:pPr lvl="4" rtl="0"/>
            <a:r>
              <a:rPr lang="sk-SK" noProof="0"/>
              <a:t>Piata úroveň</a:t>
            </a:r>
            <a:endParaRPr lang="sk-SK" noProof="0" dirty="0"/>
          </a:p>
        </p:txBody>
      </p:sp>
      <p:sp>
        <p:nvSpPr>
          <p:cNvPr id="4" name="Zástupný text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 rtlCol="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sk-SK" noProof="0"/>
              <a:t>Kliknite sem a upravte štýly predlohy textu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B7DA8DD9-B3AA-493E-B103-E4D2FC1F43B6}" type="datetime1">
              <a:rPr lang="sk-SK" noProof="0" smtClean="0"/>
              <a:t>9. 1. 2025</a:t>
            </a:fld>
            <a:endParaRPr lang="sk-SK" noProof="0" dirty="0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7" name="Zástupné číslo snímk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4FAB73BC-B049-4115-A692-8D63A059BFB8}" type="slidenum">
              <a:rPr lang="sk-SK" noProof="0" smtClean="0"/>
              <a:t>‹#›</a:t>
            </a:fld>
            <a:endParaRPr lang="sk-SK" noProof="0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Obrázok s popis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rtlCol="0" anchor="ctr">
            <a:normAutofit/>
          </a:bodyPr>
          <a:lstStyle>
            <a:lvl1pPr algn="r">
              <a:defRPr sz="5000" spc="200" baseline="0"/>
            </a:lvl1pPr>
          </a:lstStyle>
          <a:p>
            <a:pPr rtl="0"/>
            <a:r>
              <a:rPr lang="sk-SK" noProof="0"/>
              <a:t>Kliknutím upravte štýl predlohy nadpisu</a:t>
            </a:r>
            <a:endParaRPr lang="sk-SK" noProof="0" dirty="0"/>
          </a:p>
        </p:txBody>
      </p:sp>
      <p:sp>
        <p:nvSpPr>
          <p:cNvPr id="3" name="Zástupný symbol obrázka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1">
              <a:lumMod val="60000"/>
              <a:lumOff val="40000"/>
            </a:schemeClr>
          </a:solidFill>
        </p:spPr>
        <p:txBody>
          <a:bodyPr lIns="457200" tIns="365760" rIns="45720" bIns="45720" rtlCol="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sk-SK" noProof="0"/>
              <a:t>Kliknutím na ikonu pridáte obrázok</a:t>
            </a:r>
            <a:endParaRPr lang="sk-SK" noProof="0" dirty="0"/>
          </a:p>
        </p:txBody>
      </p:sp>
      <p:sp>
        <p:nvSpPr>
          <p:cNvPr id="4" name="Zástupný text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rtlCol="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sk-SK" noProof="0"/>
              <a:t>Kliknite sem a upravte štýly predlohy textu</a:t>
            </a:r>
          </a:p>
        </p:txBody>
      </p:sp>
      <p:sp>
        <p:nvSpPr>
          <p:cNvPr id="5" name="Zástupný symbol dátumu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952DF92-EFA5-4B8B-A6EB-4A48D741CE70}" type="datetime1">
              <a:rPr lang="sk-SK" noProof="0" smtClean="0"/>
              <a:t>9. 1. 2025</a:t>
            </a:fld>
            <a:endParaRPr lang="sk-SK" noProof="0" dirty="0"/>
          </a:p>
        </p:txBody>
      </p:sp>
      <p:sp>
        <p:nvSpPr>
          <p:cNvPr id="6" name="Zástupný symbol päty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sk-SK" noProof="0" dirty="0"/>
          </a:p>
        </p:txBody>
      </p:sp>
      <p:sp>
        <p:nvSpPr>
          <p:cNvPr id="7" name="Zástupné číslo snímky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867E5644-1E61-4311-A31E-84CB9C7AA8A9}" type="slidenum">
              <a:rPr lang="sk-SK" noProof="0" smtClean="0"/>
              <a:t>‹#›</a:t>
            </a:fld>
            <a:endParaRPr lang="sk-SK" noProof="0" dirty="0"/>
          </a:p>
        </p:txBody>
      </p:sp>
      <p:cxnSp>
        <p:nvCxnSpPr>
          <p:cNvPr id="8" name="Priama spojnica 7"/>
          <p:cNvCxnSpPr/>
          <p:nvPr/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ástupný symbol nadpisu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sk-SK" noProof="0" dirty="0"/>
              <a:t>Kliknite sem a upravte štýl predlohy nadpisov</a:t>
            </a:r>
          </a:p>
        </p:txBody>
      </p:sp>
      <p:sp>
        <p:nvSpPr>
          <p:cNvPr id="3" name="Zástupný text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3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 rtl="0"/>
            <a:r>
              <a:rPr lang="sk-SK" noProof="0" dirty="0"/>
              <a:t>Kliknutím upravíte štýly predlohy textu</a:t>
            </a:r>
          </a:p>
          <a:p>
            <a:pPr lvl="1" rtl="0"/>
            <a:r>
              <a:rPr lang="sk-SK" noProof="0" dirty="0"/>
              <a:t>Druhá úroveň</a:t>
            </a:r>
          </a:p>
          <a:p>
            <a:pPr lvl="2" rtl="0"/>
            <a:r>
              <a:rPr lang="sk-SK" noProof="0" dirty="0"/>
              <a:t>Tretia úroveň</a:t>
            </a:r>
          </a:p>
          <a:p>
            <a:pPr lvl="3" rtl="0"/>
            <a:r>
              <a:rPr lang="sk-SK" noProof="0" dirty="0"/>
              <a:t>Štvrtá úroveň</a:t>
            </a:r>
          </a:p>
          <a:p>
            <a:pPr lvl="4" rtl="0"/>
            <a:r>
              <a:rPr lang="sk-SK" noProof="0" dirty="0"/>
              <a:t>Piata úroveň</a:t>
            </a:r>
          </a:p>
        </p:txBody>
      </p:sp>
      <p:sp>
        <p:nvSpPr>
          <p:cNvPr id="4" name="Zástupný symbol dátumu 3"/>
          <p:cNvSpPr>
            <a:spLocks noGrp="1"/>
          </p:cNvSpPr>
          <p:nvPr>
            <p:ph type="dt" sz="half" idx="2"/>
          </p:nvPr>
        </p:nvSpPr>
        <p:spPr>
          <a:xfrm>
            <a:off x="1024129" y="6470704"/>
            <a:ext cx="2154143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111A7163-FC26-4F62-B021-77D6C3A110C6}" type="datetime1">
              <a:rPr lang="sk-SK" noProof="0" smtClean="0"/>
              <a:t>9. 1. 2025</a:t>
            </a:fld>
            <a:endParaRPr lang="sk-SK" noProof="0" dirty="0"/>
          </a:p>
        </p:txBody>
      </p:sp>
      <p:sp>
        <p:nvSpPr>
          <p:cNvPr id="5" name="Zástupný symbol päty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9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endParaRPr lang="sk-SK" noProof="0" dirty="0"/>
          </a:p>
        </p:txBody>
      </p:sp>
      <p:sp>
        <p:nvSpPr>
          <p:cNvPr id="6" name="Zástupné číslo snímky 5"/>
          <p:cNvSpPr>
            <a:spLocks noGrp="1"/>
          </p:cNvSpPr>
          <p:nvPr>
            <p:ph type="sldNum" sz="quarter" idx="4"/>
          </p:nvPr>
        </p:nvSpPr>
        <p:spPr>
          <a:xfrm>
            <a:off x="10837333" y="6470704"/>
            <a:ext cx="973667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</a:defRPr>
            </a:lvl1pPr>
          </a:lstStyle>
          <a:p>
            <a:pPr rtl="0"/>
            <a:fld id="{4FAB73BC-B049-4115-A692-8D63A059BFB8}" type="slidenum">
              <a:rPr lang="sk-SK" noProof="0" smtClean="0"/>
              <a:pPr/>
              <a:t>‹#›</a:t>
            </a:fld>
            <a:endParaRPr lang="sk-SK" noProof="0" dirty="0"/>
          </a:p>
        </p:txBody>
      </p:sp>
      <p:cxnSp>
        <p:nvCxnSpPr>
          <p:cNvPr id="7" name="Priama spojnica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8" r:id="rId10"/>
    <p:sldLayoutId id="2147483659" r:id="rId11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5000"/>
              <a:lumOff val="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olsteyn.com/writing/dice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dĺžnik 18">
            <a:extLst>
              <a:ext uri="{FF2B5EF4-FFF2-40B4-BE49-F238E27FC236}">
                <a16:creationId xmlns:a16="http://schemas.microsoft.com/office/drawing/2014/main" id="{2FDF0794-1B86-42B2-B8C7-F60123E638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4" y="0"/>
            <a:ext cx="12188726" cy="68589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k-SK" dirty="0"/>
          </a:p>
        </p:txBody>
      </p:sp>
      <p:pic>
        <p:nvPicPr>
          <p:cNvPr id="5" name="Obrázok 4">
            <a:extLst>
              <a:ext uri="{FF2B5EF4-FFF2-40B4-BE49-F238E27FC236}">
                <a16:creationId xmlns:a16="http://schemas.microsoft.com/office/drawing/2014/main" id="{230BD1B1-AA22-48F1-B3ED-579CD28460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2444" b="-1"/>
          <a:stretch/>
        </p:blipFill>
        <p:spPr>
          <a:xfrm>
            <a:off x="20" y="975"/>
            <a:ext cx="12191980" cy="6858000"/>
          </a:xfrm>
          <a:prstGeom prst="rect">
            <a:avLst/>
          </a:prstGeom>
        </p:spPr>
      </p:pic>
      <p:sp>
        <p:nvSpPr>
          <p:cNvPr id="21" name="Obdĺžnik 20">
            <a:extLst>
              <a:ext uri="{FF2B5EF4-FFF2-40B4-BE49-F238E27FC236}">
                <a16:creationId xmlns:a16="http://schemas.microsoft.com/office/drawing/2014/main" id="{EAA48FC5-3C83-4F1B-BC33-DF0B588F83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896786" y="3064931"/>
            <a:ext cx="8295215" cy="2488568"/>
          </a:xfrm>
          <a:prstGeom prst="rect">
            <a:avLst/>
          </a:prstGeom>
          <a:solidFill>
            <a:srgbClr val="000001">
              <a:alpha val="75000"/>
            </a:srgb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sk-SK" dirty="0"/>
          </a:p>
        </p:txBody>
      </p:sp>
      <p:sp>
        <p:nvSpPr>
          <p:cNvPr id="2" name="Nadpis 1">
            <a:extLst>
              <a:ext uri="{FF2B5EF4-FFF2-40B4-BE49-F238E27FC236}">
                <a16:creationId xmlns:a16="http://schemas.microsoft.com/office/drawing/2014/main" id="{DE3D84FB-5D02-47D2-98FD-4F01A02E2A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09349" y="3429000"/>
            <a:ext cx="7501651" cy="1090938"/>
          </a:xfrm>
        </p:spPr>
        <p:txBody>
          <a:bodyPr rtlCol="0" anchor="b">
            <a:normAutofit/>
          </a:bodyPr>
          <a:lstStyle/>
          <a:p>
            <a:pPr algn="l"/>
            <a:r>
              <a:rPr lang="sk-SK" dirty="0">
                <a:solidFill>
                  <a:srgbClr val="FFFFFF"/>
                </a:solidFill>
              </a:rPr>
              <a:t>detekcia hodu 6 hracích kociek</a:t>
            </a:r>
          </a:p>
        </p:txBody>
      </p:sp>
      <p:sp>
        <p:nvSpPr>
          <p:cNvPr id="3" name="Podnadpis 2">
            <a:extLst>
              <a:ext uri="{FF2B5EF4-FFF2-40B4-BE49-F238E27FC236}">
                <a16:creationId xmlns:a16="http://schemas.microsoft.com/office/drawing/2014/main" id="{E9F6641D-ADF3-40BD-9BA3-E740E77C88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09349" y="4779313"/>
            <a:ext cx="7501650" cy="514816"/>
          </a:xfrm>
        </p:spPr>
        <p:txBody>
          <a:bodyPr rtlCol="0" anchor="t">
            <a:normAutofit/>
          </a:bodyPr>
          <a:lstStyle/>
          <a:p>
            <a:pPr rtl="0"/>
            <a:r>
              <a:rPr lang="en-US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Lucia</a:t>
            </a:r>
            <a:r>
              <a:rPr lang="sk-SK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Korbeľová, </a:t>
            </a:r>
            <a:r>
              <a:rPr lang="sk-SK" b="0" i="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Tomáš </a:t>
            </a:r>
            <a:r>
              <a:rPr lang="sk-SK" b="0" i="0" dirty="0" err="1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Iványi</a:t>
            </a:r>
            <a:endParaRPr lang="sk-SK" dirty="0">
              <a:solidFill>
                <a:schemeClr val="bg1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23" name="Priama spojnica 22">
            <a:extLst>
              <a:ext uri="{FF2B5EF4-FFF2-40B4-BE49-F238E27FC236}">
                <a16:creationId xmlns:a16="http://schemas.microsoft.com/office/drawing/2014/main" id="{62F01714-1A39-4194-BD47-8A9960C599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09349" y="4666480"/>
            <a:ext cx="6832499" cy="0"/>
          </a:xfrm>
          <a:prstGeom prst="line">
            <a:avLst/>
          </a:prstGeom>
          <a:ln w="22225">
            <a:solidFill>
              <a:srgbClr val="4AC4E3"/>
            </a:solidFill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62570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BD390EF-C40B-AD80-1A8C-3BE2EF11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</a:t>
            </a:r>
            <a:r>
              <a:rPr lang="sk-SK" dirty="0" err="1"/>
              <a:t>ácia</a:t>
            </a:r>
            <a:r>
              <a:rPr lang="sk-SK" dirty="0"/>
              <a:t> bodiek na kockách pomocou K-</a:t>
            </a:r>
            <a:r>
              <a:rPr lang="sk-SK" dirty="0" err="1"/>
              <a:t>means</a:t>
            </a:r>
            <a:r>
              <a:rPr lang="sk-SK" dirty="0"/>
              <a:t> </a:t>
            </a:r>
            <a:r>
              <a:rPr lang="sk-SK" dirty="0" err="1"/>
              <a:t>clusteringu</a:t>
            </a:r>
            <a:endParaRPr lang="sk-SK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91104F0-62B9-15C7-DA6F-A3001242EC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24129" y="2374082"/>
            <a:ext cx="3009392" cy="38472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pl-PL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sk-SK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K-</a:t>
            </a:r>
            <a:r>
              <a:rPr lang="sk-SK" sz="2000" b="1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means</a:t>
            </a:r>
            <a:r>
              <a:rPr lang="sk-SK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k-SK" sz="2000" b="1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clustering</a:t>
            </a:r>
            <a:r>
              <a:rPr lang="sk-SK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k-SK" sz="2000" b="1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grayscale</a:t>
            </a:r>
            <a:r>
              <a:rPr lang="sk-SK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pixelov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lang="sk-SK" altLang="sk-SK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sk-SK" altLang="sk-SK" sz="160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k-SK" altLang="sk-SK" sz="1600" dirty="0" err="1">
                <a:ea typeface="Calibri" panose="020F0502020204030204" pitchFamily="34" charset="0"/>
                <a:cs typeface="Calibri" panose="020F0502020204030204" pitchFamily="34" charset="0"/>
              </a:rPr>
              <a:t>Grayscale</a:t>
            </a:r>
            <a:r>
              <a:rPr lang="sk-SK" altLang="sk-SK" sz="1600" dirty="0">
                <a:ea typeface="Calibri" panose="020F0502020204030204" pitchFamily="34" charset="0"/>
                <a:cs typeface="Calibri" panose="020F0502020204030204" pitchFamily="34" charset="0"/>
              </a:rPr>
              <a:t> verzia masky.</a:t>
            </a:r>
            <a:endParaRPr lang="en-US" altLang="sk-SK" sz="16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sk-SK" altLang="sk-SK" sz="1600" dirty="0">
                <a:ea typeface="Calibri" panose="020F0502020204030204" pitchFamily="34" charset="0"/>
                <a:cs typeface="Calibri" panose="020F0502020204030204" pitchFamily="34" charset="0"/>
              </a:rPr>
              <a:t> Znížime počet intenzít na 7 pomocou K-</a:t>
            </a:r>
            <a:r>
              <a:rPr lang="sk-SK" altLang="sk-SK" sz="1600" dirty="0" err="1">
                <a:ea typeface="Calibri" panose="020F0502020204030204" pitchFamily="34" charset="0"/>
                <a:cs typeface="Calibri" panose="020F0502020204030204" pitchFamily="34" charset="0"/>
              </a:rPr>
              <a:t>means</a:t>
            </a:r>
            <a:r>
              <a:rPr lang="sk-SK" altLang="sk-SK" sz="160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k-SK" altLang="sk-SK" sz="1600" dirty="0" err="1">
                <a:ea typeface="Calibri" panose="020F0502020204030204" pitchFamily="34" charset="0"/>
                <a:cs typeface="Calibri" panose="020F0502020204030204" pitchFamily="34" charset="0"/>
              </a:rPr>
              <a:t>clusteringu</a:t>
            </a:r>
            <a:r>
              <a:rPr lang="sk-SK" altLang="sk-SK" sz="1600" dirty="0"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sk-SK" altLang="sk-SK" sz="1600" dirty="0">
                <a:ea typeface="Calibri" panose="020F0502020204030204" pitchFamily="34" charset="0"/>
                <a:cs typeface="Calibri" panose="020F0502020204030204" pitchFamily="34" charset="0"/>
              </a:rPr>
              <a:t> Identifikujeme farbu najbližšiu k čiernej.</a:t>
            </a:r>
            <a:endParaRPr lang="en-US" altLang="sk-SK" sz="16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sk-SK" altLang="sk-SK" sz="1600" dirty="0">
                <a:ea typeface="Calibri" panose="020F0502020204030204" pitchFamily="34" charset="0"/>
                <a:cs typeface="Calibri" panose="020F0502020204030204" pitchFamily="34" charset="0"/>
              </a:rPr>
              <a:t> Získame binárnu masku obsahujúcu iba pixely tejto intenzity. 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sk-SK" altLang="sk-SK" sz="1600" dirty="0">
                <a:ea typeface="Calibri" panose="020F0502020204030204" pitchFamily="34" charset="0"/>
                <a:cs typeface="Calibri" panose="020F0502020204030204" pitchFamily="34" charset="0"/>
              </a:rPr>
              <a:t> B</a:t>
            </a:r>
            <a:r>
              <a:rPr lang="sk-SK" altLang="sk-SK" sz="1600" dirty="0"/>
              <a:t>inárnu masku obsahuje bodky a iné tmavé miesta obrazu.</a:t>
            </a:r>
          </a:p>
          <a:p>
            <a:pPr marL="516636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sz="1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sk-SK" altLang="sk-SK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4" name="Obrázok 3" descr="Obrázok, na ktorom je animák, ilustrácia&#10;&#10;Automaticky generovaný popis">
            <a:extLst>
              <a:ext uri="{FF2B5EF4-FFF2-40B4-BE49-F238E27FC236}">
                <a16:creationId xmlns:a16="http://schemas.microsoft.com/office/drawing/2014/main" id="{76F8CFB2-2E42-B34E-4068-ABB4419F9B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454" y="1901910"/>
            <a:ext cx="3509341" cy="4194091"/>
          </a:xfrm>
          <a:prstGeom prst="rect">
            <a:avLst/>
          </a:prstGeom>
        </p:spPr>
      </p:pic>
      <p:pic>
        <p:nvPicPr>
          <p:cNvPr id="7" name="Obrázok 6" descr="Obrázok, na ktorom je snímka obrazovky, text, dizajn&#10;&#10;Automaticky generovaný popis">
            <a:extLst>
              <a:ext uri="{FF2B5EF4-FFF2-40B4-BE49-F238E27FC236}">
                <a16:creationId xmlns:a16="http://schemas.microsoft.com/office/drawing/2014/main" id="{6D17B369-992C-DA1C-3F72-58A310C2B2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8481" y="1789427"/>
            <a:ext cx="3200399" cy="448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997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BD390EF-C40B-AD80-1A8C-3BE2EF11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</a:t>
            </a:r>
            <a:r>
              <a:rPr lang="sk-SK" dirty="0" err="1"/>
              <a:t>ácia</a:t>
            </a:r>
            <a:r>
              <a:rPr lang="sk-SK" dirty="0"/>
              <a:t> bodiek na kockách pomocou K-</a:t>
            </a:r>
            <a:r>
              <a:rPr lang="sk-SK" dirty="0" err="1"/>
              <a:t>means</a:t>
            </a:r>
            <a:r>
              <a:rPr lang="sk-SK" dirty="0"/>
              <a:t> </a:t>
            </a:r>
            <a:r>
              <a:rPr lang="sk-SK" dirty="0" err="1"/>
              <a:t>clusteringu</a:t>
            </a:r>
            <a:endParaRPr lang="sk-SK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91104F0-62B9-15C7-DA6F-A3001242EC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24128" y="2084832"/>
            <a:ext cx="3009392" cy="984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pl-PL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3. </a:t>
            </a:r>
            <a:r>
              <a:rPr lang="sk-SK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K-</a:t>
            </a:r>
            <a:r>
              <a:rPr lang="sk-SK" sz="2000" b="1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means</a:t>
            </a:r>
            <a:r>
              <a:rPr lang="sk-SK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k-SK" sz="2000" b="1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clustering</a:t>
            </a:r>
            <a:r>
              <a:rPr lang="sk-SK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k-SK" sz="2000" b="1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grayscale</a:t>
            </a:r>
            <a:r>
              <a:rPr lang="sk-SK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pixelov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sk-SK" altLang="sk-SK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6" name="Obrázok 5">
            <a:extLst>
              <a:ext uri="{FF2B5EF4-FFF2-40B4-BE49-F238E27FC236}">
                <a16:creationId xmlns:a16="http://schemas.microsoft.com/office/drawing/2014/main" id="{5A5F697B-4036-ECAF-CA2D-5F73A59D5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2962274"/>
            <a:ext cx="4459687" cy="3430978"/>
          </a:xfrm>
          <a:prstGeom prst="rect">
            <a:avLst/>
          </a:prstGeom>
        </p:spPr>
      </p:pic>
      <p:pic>
        <p:nvPicPr>
          <p:cNvPr id="9" name="Obrázok 8" descr="Obrázok, na ktorom je snímka obrazovky, čierny, čierno-biela&#10;&#10;Automaticky generovaný popis">
            <a:extLst>
              <a:ext uri="{FF2B5EF4-FFF2-40B4-BE49-F238E27FC236}">
                <a16:creationId xmlns:a16="http://schemas.microsoft.com/office/drawing/2014/main" id="{1EF0A92D-4952-9E3E-94AB-CC62B30FF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866868"/>
            <a:ext cx="4818609" cy="3621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91552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BD390EF-C40B-AD80-1A8C-3BE2EF11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</a:t>
            </a:r>
            <a:r>
              <a:rPr lang="sk-SK" dirty="0" err="1"/>
              <a:t>ácia</a:t>
            </a:r>
            <a:r>
              <a:rPr lang="sk-SK" dirty="0"/>
              <a:t> bodiek na kockách pomocou K-</a:t>
            </a:r>
            <a:r>
              <a:rPr lang="sk-SK" dirty="0" err="1"/>
              <a:t>means</a:t>
            </a:r>
            <a:r>
              <a:rPr lang="sk-SK" dirty="0"/>
              <a:t> </a:t>
            </a:r>
            <a:r>
              <a:rPr lang="sk-SK" dirty="0" err="1"/>
              <a:t>clusteringu</a:t>
            </a:r>
            <a:endParaRPr lang="sk-SK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91104F0-62B9-15C7-DA6F-A3001242EC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24128" y="2774192"/>
            <a:ext cx="9872471" cy="3046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sk-SK" sz="2400" b="1" i="0" u="none" strike="noStrike" cap="none" normalizeH="0" baseline="0" dirty="0">
                <a:ln>
                  <a:noFill/>
                </a:ln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4. </a:t>
            </a:r>
            <a:r>
              <a:rPr kumimoji="0" lang="sk-SK" altLang="sk-SK" sz="2400" b="1" i="0" u="none" strike="noStrike" cap="none" normalizeH="0" baseline="0" dirty="0" err="1">
                <a:ln>
                  <a:noFill/>
                </a:ln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Conditional</a:t>
            </a:r>
            <a:r>
              <a:rPr kumimoji="0" lang="sk-SK" altLang="sk-SK" sz="2400" b="1" i="0" u="none" strike="noStrike" cap="none" normalizeH="0" baseline="0" dirty="0">
                <a:ln>
                  <a:noFill/>
                </a:ln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sk-SK" altLang="sk-SK" sz="2400" b="1" i="0" u="none" strike="noStrike" cap="none" normalizeH="0" baseline="0" dirty="0" err="1">
                <a:ln>
                  <a:noFill/>
                </a:ln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dilation</a:t>
            </a:r>
            <a:endParaRPr kumimoji="0" lang="en-US" altLang="sk-SK" sz="2400" b="1" i="0" u="none" strike="noStrike" cap="none" normalizeH="0" baseline="0" dirty="0">
              <a:ln>
                <a:noFill/>
              </a:ln>
              <a:effectLst/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16636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sk-SK" altLang="sk-SK" sz="2000" dirty="0">
                <a:ea typeface="Calibri" panose="020F0502020204030204" pitchFamily="34" charset="0"/>
                <a:cs typeface="Calibri" panose="020F0502020204030204" pitchFamily="34" charset="0"/>
              </a:rPr>
              <a:t>Podmienečne dilatujeme binárnu masku na základe inej masky</a:t>
            </a:r>
          </a:p>
          <a:p>
            <a:pPr marL="516636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sk-SK" altLang="sk-SK" sz="2000" dirty="0">
                <a:ea typeface="Calibri" panose="020F0502020204030204" pitchFamily="34" charset="0"/>
                <a:cs typeface="Calibri" panose="020F0502020204030204" pitchFamily="34" charset="0"/>
              </a:rPr>
              <a:t>Použijeme </a:t>
            </a:r>
            <a:r>
              <a:rPr lang="sk-SK" altLang="sk-SK" sz="2000" dirty="0" err="1">
                <a:ea typeface="Calibri" panose="020F0502020204030204" pitchFamily="34" charset="0"/>
                <a:cs typeface="Calibri" panose="020F0502020204030204" pitchFamily="34" charset="0"/>
              </a:rPr>
              <a:t>Blackhat</a:t>
            </a:r>
            <a:r>
              <a:rPr lang="sk-SK" altLang="sk-SK" sz="2000" dirty="0">
                <a:ea typeface="Calibri" panose="020F0502020204030204" pitchFamily="34" charset="0"/>
                <a:cs typeface="Calibri" panose="020F0502020204030204" pitchFamily="34" charset="0"/>
              </a:rPr>
              <a:t> (55, 55) na pôvodnom vyhladenom obrázku</a:t>
            </a:r>
          </a:p>
          <a:p>
            <a:pPr marL="516636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sk-SK" altLang="sk-SK" sz="2000" i="0" u="none" strike="noStrike" cap="none" normalizeH="0" baseline="0" dirty="0" err="1">
                <a:ln>
                  <a:noFill/>
                </a:ln>
                <a:effectLst/>
                <a:ea typeface="Calibri" panose="020F0502020204030204" pitchFamily="34" charset="0"/>
                <a:cs typeface="Calibri" panose="020F0502020204030204" pitchFamily="34" charset="0"/>
              </a:rPr>
              <a:t>Open</a:t>
            </a:r>
            <a:r>
              <a:rPr kumimoji="0" lang="sk-SK" altLang="sk-SK" sz="2000" i="0" u="none" strike="noStrike" cap="none" normalizeH="0" baseline="0" dirty="0">
                <a:ln>
                  <a:noFill/>
                </a:ln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k-SK" altLang="sk-SK" sz="2000" dirty="0">
                <a:ea typeface="Calibri" panose="020F0502020204030204" pitchFamily="34" charset="0"/>
                <a:cs typeface="Calibri" panose="020F0502020204030204" pitchFamily="34" charset="0"/>
              </a:rPr>
              <a:t>(30, 30) na odstránenie malých objektov</a:t>
            </a:r>
          </a:p>
          <a:p>
            <a:pPr marL="516636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sk-SK" altLang="sk-SK" sz="2000" i="0" u="none" strike="noStrike" cap="none" normalizeH="0" baseline="0" dirty="0">
                <a:ln>
                  <a:noFill/>
                </a:ln>
                <a:effectLst/>
                <a:ea typeface="Calibri" panose="020F0502020204030204" pitchFamily="34" charset="0"/>
                <a:cs typeface="Calibri" panose="020F0502020204030204" pitchFamily="34" charset="0"/>
              </a:rPr>
              <a:t>Dilatujeme masku </a:t>
            </a:r>
            <a:r>
              <a:rPr lang="sk-SK" altLang="sk-SK" sz="2000" dirty="0">
                <a:ea typeface="Calibri" panose="020F0502020204030204" pitchFamily="34" charset="0"/>
                <a:cs typeface="Calibri" panose="020F0502020204030204" pitchFamily="34" charset="0"/>
              </a:rPr>
              <a:t>získanú pomocou </a:t>
            </a:r>
            <a:r>
              <a:rPr lang="sk-SK" altLang="sk-SK" sz="2000" dirty="0" err="1">
                <a:ea typeface="Calibri" panose="020F0502020204030204" pitchFamily="34" charset="0"/>
                <a:cs typeface="Calibri" panose="020F0502020204030204" pitchFamily="34" charset="0"/>
              </a:rPr>
              <a:t>kmeans</a:t>
            </a:r>
            <a:r>
              <a:rPr lang="sk-SK" altLang="sk-SK" sz="2000" dirty="0">
                <a:ea typeface="Calibri" panose="020F0502020204030204" pitchFamily="34" charset="0"/>
                <a:cs typeface="Calibri" panose="020F0502020204030204" pitchFamily="34" charset="0"/>
              </a:rPr>
              <a:t>, ktorú podmieňujeme maskou získanou </a:t>
            </a:r>
            <a:r>
              <a:rPr lang="sk-SK" altLang="sk-SK" sz="2000" dirty="0" err="1">
                <a:ea typeface="Calibri" panose="020F0502020204030204" pitchFamily="34" charset="0"/>
                <a:cs typeface="Calibri" panose="020F0502020204030204" pitchFamily="34" charset="0"/>
              </a:rPr>
              <a:t>blackhat</a:t>
            </a:r>
            <a:r>
              <a:rPr lang="sk-SK" altLang="sk-SK" sz="2000" dirty="0">
                <a:ea typeface="Calibri" panose="020F0502020204030204" pitchFamily="34" charset="0"/>
                <a:cs typeface="Calibri" panose="020F0502020204030204" pitchFamily="34" charset="0"/>
              </a:rPr>
              <a:t> operáciou</a:t>
            </a:r>
            <a:r>
              <a:rPr kumimoji="0" lang="sk-SK" altLang="sk-SK" sz="2000" i="0" u="none" strike="noStrike" cap="none" normalizeH="0" baseline="0" dirty="0">
                <a:ln>
                  <a:noFill/>
                </a:ln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marL="516636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sk-SK" altLang="sk-SK" sz="2000" dirty="0">
                <a:ea typeface="Calibri" panose="020F0502020204030204" pitchFamily="34" charset="0"/>
                <a:cs typeface="Calibri" panose="020F0502020204030204" pitchFamily="34" charset="0"/>
              </a:rPr>
              <a:t>Výsledok pridáme </a:t>
            </a:r>
            <a:r>
              <a:rPr kumimoji="0" lang="sk-SK" altLang="sk-SK" sz="2000" i="0" u="none" strike="noStrike" cap="none" normalizeH="0" baseline="0" dirty="0">
                <a:ln>
                  <a:noFill/>
                </a:ln>
                <a:effectLst/>
                <a:ea typeface="Calibri" panose="020F0502020204030204" pitchFamily="34" charset="0"/>
                <a:cs typeface="Calibri" panose="020F0502020204030204" pitchFamily="34" charset="0"/>
              </a:rPr>
              <a:t>k pôvodnej maske najtmavších miest</a:t>
            </a:r>
          </a:p>
          <a:p>
            <a:pPr marL="516636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sk-SK" altLang="sk-SK" sz="2000" dirty="0">
                <a:ea typeface="Calibri" panose="020F0502020204030204" pitchFamily="34" charset="0"/>
                <a:cs typeface="Calibri" panose="020F0502020204030204" pitchFamily="34" charset="0"/>
              </a:rPr>
              <a:t>Rekonštrukcia nedostatočne segmentovaných bodiek</a:t>
            </a:r>
            <a:endParaRPr lang="sk-SK" altLang="sk-SK" sz="16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16636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sz="1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sk-SK" altLang="sk-SK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47004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BD390EF-C40B-AD80-1A8C-3BE2EF11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</a:t>
            </a:r>
            <a:r>
              <a:rPr lang="sk-SK" dirty="0" err="1"/>
              <a:t>ácia</a:t>
            </a:r>
            <a:r>
              <a:rPr lang="sk-SK" dirty="0"/>
              <a:t> bodiek na kockách pomocou K-</a:t>
            </a:r>
            <a:r>
              <a:rPr lang="sk-SK" dirty="0" err="1"/>
              <a:t>means</a:t>
            </a:r>
            <a:r>
              <a:rPr lang="sk-SK" dirty="0"/>
              <a:t> </a:t>
            </a:r>
            <a:r>
              <a:rPr lang="sk-SK" dirty="0" err="1"/>
              <a:t>clusteringu</a:t>
            </a:r>
            <a:endParaRPr lang="sk-SK" dirty="0"/>
          </a:p>
        </p:txBody>
      </p:sp>
      <p:pic>
        <p:nvPicPr>
          <p:cNvPr id="4" name="Obrázok 3" descr="Obrázok, na ktorom je snímka obrazovky, text, dizajn, čierno-biela&#10;&#10;Automaticky generovaný popis">
            <a:extLst>
              <a:ext uri="{FF2B5EF4-FFF2-40B4-BE49-F238E27FC236}">
                <a16:creationId xmlns:a16="http://schemas.microsoft.com/office/drawing/2014/main" id="{864DE2A9-A37A-FA2C-93E9-7ABA2C015A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8349" y="2028625"/>
            <a:ext cx="3595301" cy="4695588"/>
          </a:xfrm>
          <a:prstGeom prst="rect">
            <a:avLst/>
          </a:prstGeom>
        </p:spPr>
      </p:pic>
      <p:pic>
        <p:nvPicPr>
          <p:cNvPr id="7" name="Obrázok 6" descr="Obrázok, na ktorom je snímka obrazovky, grafika, čierny, čierno-biela&#10;&#10;Automaticky generovaný popis">
            <a:extLst>
              <a:ext uri="{FF2B5EF4-FFF2-40B4-BE49-F238E27FC236}">
                <a16:creationId xmlns:a16="http://schemas.microsoft.com/office/drawing/2014/main" id="{F15E9BFD-1010-DE9C-F4EE-3C08D1759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54660" y="2011174"/>
            <a:ext cx="3639150" cy="4656831"/>
          </a:xfrm>
          <a:prstGeom prst="rect">
            <a:avLst/>
          </a:prstGeom>
        </p:spPr>
      </p:pic>
      <p:pic>
        <p:nvPicPr>
          <p:cNvPr id="9" name="Obrázok 8" descr="Obrázok, na ktorom je snímka obrazovky, grafický dizajn, grafika, čierno-biela&#10;&#10;Automaticky generovaný popis">
            <a:extLst>
              <a:ext uri="{FF2B5EF4-FFF2-40B4-BE49-F238E27FC236}">
                <a16:creationId xmlns:a16="http://schemas.microsoft.com/office/drawing/2014/main" id="{8BE9C29C-305D-A0E3-53DA-EEB3979B07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686" y="2084833"/>
            <a:ext cx="3454653" cy="458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1813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BD390EF-C40B-AD80-1A8C-3BE2EF11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</a:t>
            </a:r>
            <a:r>
              <a:rPr lang="sk-SK" dirty="0" err="1"/>
              <a:t>ácia</a:t>
            </a:r>
            <a:r>
              <a:rPr lang="sk-SK" dirty="0"/>
              <a:t> bodiek na kockách pomocou K-</a:t>
            </a:r>
            <a:r>
              <a:rPr lang="sk-SK" dirty="0" err="1"/>
              <a:t>means</a:t>
            </a:r>
            <a:r>
              <a:rPr lang="sk-SK" dirty="0"/>
              <a:t> </a:t>
            </a:r>
            <a:r>
              <a:rPr lang="sk-SK" dirty="0" err="1"/>
              <a:t>clusteringu</a:t>
            </a:r>
            <a:endParaRPr lang="sk-SK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91104F0-62B9-15C7-DA6F-A3001242EC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24128" y="2095718"/>
            <a:ext cx="7314329" cy="16927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sk-SK" altLang="sk-SK" sz="2400" b="1" i="0" u="none" strike="noStrike" cap="none" normalizeH="0" baseline="0" dirty="0">
                <a:ln>
                  <a:noFill/>
                </a:ln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5. </a:t>
            </a:r>
            <a:r>
              <a:rPr kumimoji="0" lang="sk-SK" altLang="sk-SK" sz="2400" b="1" i="0" u="none" strike="noStrike" cap="none" normalizeH="0" baseline="0" dirty="0" err="1">
                <a:ln>
                  <a:noFill/>
                </a:ln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Opening</a:t>
            </a:r>
            <a:endParaRPr kumimoji="0" lang="en-US" altLang="sk-SK" sz="2400" b="1" i="0" u="none" strike="noStrike" cap="none" normalizeH="0" baseline="0" dirty="0">
              <a:ln>
                <a:noFill/>
              </a:ln>
              <a:effectLst/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16636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sk-SK" altLang="sk-SK" sz="2000" i="0" u="none" strike="noStrike" cap="none" normalizeH="0" baseline="0" dirty="0">
                <a:ln>
                  <a:noFill/>
                </a:ln>
                <a:effectLst/>
                <a:ea typeface="Calibri" panose="020F0502020204030204" pitchFamily="34" charset="0"/>
                <a:cs typeface="Calibri" panose="020F0502020204030204" pitchFamily="34" charset="0"/>
              </a:rPr>
              <a:t>Štrukturálny element (10, 10) </a:t>
            </a:r>
            <a:r>
              <a:rPr kumimoji="0" lang="en-US" altLang="sk-SK" sz="2000" i="0" u="none" strike="noStrike" cap="none" normalizeH="0" baseline="0" dirty="0">
                <a:ln>
                  <a:noFill/>
                </a:ln>
                <a:effectLst/>
                <a:ea typeface="Calibri" panose="020F0502020204030204" pitchFamily="34" charset="0"/>
                <a:cs typeface="Calibri" panose="020F0502020204030204" pitchFamily="34" charset="0"/>
              </a:rPr>
              <a:t>na </a:t>
            </a:r>
            <a:r>
              <a:rPr kumimoji="0" lang="sk-SK" altLang="sk-SK" sz="2000" i="0" u="none" strike="noStrike" cap="none" normalizeH="0" baseline="0" dirty="0">
                <a:ln>
                  <a:noFill/>
                </a:ln>
                <a:effectLst/>
                <a:ea typeface="Calibri" panose="020F0502020204030204" pitchFamily="34" charset="0"/>
                <a:cs typeface="Calibri" panose="020F0502020204030204" pitchFamily="34" charset="0"/>
              </a:rPr>
              <a:t>odstránenie</a:t>
            </a:r>
            <a:r>
              <a:rPr kumimoji="0" lang="en-US" altLang="sk-SK" sz="2000" i="0" u="none" strike="noStrike" cap="none" normalizeH="0" baseline="0" dirty="0">
                <a:ln>
                  <a:noFill/>
                </a:ln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mal</a:t>
            </a:r>
            <a:r>
              <a:rPr kumimoji="0" lang="sk-SK" altLang="sk-SK" sz="2000" i="0" u="none" strike="noStrike" cap="none" normalizeH="0" baseline="0" dirty="0">
                <a:ln>
                  <a:noFill/>
                </a:ln>
                <a:effectLst/>
                <a:ea typeface="Calibri" panose="020F0502020204030204" pitchFamily="34" charset="0"/>
                <a:cs typeface="Calibri" panose="020F0502020204030204" pitchFamily="34" charset="0"/>
              </a:rPr>
              <a:t>ý</a:t>
            </a:r>
            <a:r>
              <a:rPr kumimoji="0" lang="en-US" altLang="sk-SK" sz="2000" i="0" u="none" strike="noStrike" cap="none" normalizeH="0" baseline="0" dirty="0" err="1">
                <a:ln>
                  <a:noFill/>
                </a:ln>
                <a:effectLst/>
                <a:ea typeface="Calibri" panose="020F0502020204030204" pitchFamily="34" charset="0"/>
                <a:cs typeface="Calibri" panose="020F0502020204030204" pitchFamily="34" charset="0"/>
              </a:rPr>
              <a:t>ch</a:t>
            </a:r>
            <a:r>
              <a:rPr kumimoji="0" lang="en-US" altLang="sk-SK" sz="2000" i="0" u="none" strike="noStrike" cap="none" normalizeH="0" baseline="0" dirty="0">
                <a:ln>
                  <a:noFill/>
                </a:ln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k-SK" altLang="sk-SK" sz="2000" dirty="0">
                <a:ea typeface="Calibri" panose="020F0502020204030204" pitchFamily="34" charset="0"/>
                <a:cs typeface="Calibri" panose="020F0502020204030204" pitchFamily="34" charset="0"/>
              </a:rPr>
              <a:t>ú</a:t>
            </a:r>
            <a:r>
              <a:rPr kumimoji="0" lang="en-US" altLang="sk-SK" sz="2000" i="0" u="none" strike="noStrike" cap="none" normalizeH="0" baseline="0" dirty="0" err="1">
                <a:ln>
                  <a:noFill/>
                </a:ln>
                <a:effectLst/>
                <a:ea typeface="Calibri" panose="020F0502020204030204" pitchFamily="34" charset="0"/>
                <a:cs typeface="Calibri" panose="020F0502020204030204" pitchFamily="34" charset="0"/>
              </a:rPr>
              <a:t>tvarov</a:t>
            </a:r>
            <a:endParaRPr kumimoji="0" lang="en-US" altLang="sk-SK" sz="2000" i="0" u="none" strike="noStrike" cap="none" normalizeH="0" baseline="0" dirty="0">
              <a:ln>
                <a:noFill/>
              </a:ln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73736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en-US" altLang="sk-SK" sz="1600" b="1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sk-SK" altLang="sk-SK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16636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sz="1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sk-SK" altLang="sk-SK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7FD83F3B-E8C9-EA3F-FDDF-5E5363E03D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7550" y="2889743"/>
            <a:ext cx="4905814" cy="3766851"/>
          </a:xfrm>
          <a:prstGeom prst="rect">
            <a:avLst/>
          </a:prstGeom>
        </p:spPr>
      </p:pic>
      <p:pic>
        <p:nvPicPr>
          <p:cNvPr id="7" name="Obrázok 6">
            <a:extLst>
              <a:ext uri="{FF2B5EF4-FFF2-40B4-BE49-F238E27FC236}">
                <a16:creationId xmlns:a16="http://schemas.microsoft.com/office/drawing/2014/main" id="{742DC8F3-642C-2C87-5D1C-6A77216E88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1736" y="2843726"/>
            <a:ext cx="4905814" cy="376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64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BD390EF-C40B-AD80-1A8C-3BE2EF11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</a:t>
            </a:r>
            <a:r>
              <a:rPr lang="sk-SK" dirty="0" err="1"/>
              <a:t>ácia</a:t>
            </a:r>
            <a:r>
              <a:rPr lang="sk-SK" dirty="0"/>
              <a:t> bodiek na kockách pomocou K-</a:t>
            </a:r>
            <a:r>
              <a:rPr lang="sk-SK" dirty="0" err="1"/>
              <a:t>means</a:t>
            </a:r>
            <a:r>
              <a:rPr lang="sk-SK" dirty="0"/>
              <a:t> </a:t>
            </a:r>
            <a:r>
              <a:rPr lang="sk-SK" dirty="0" err="1"/>
              <a:t>clusteringu</a:t>
            </a:r>
            <a:endParaRPr lang="sk-SK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91104F0-62B9-15C7-DA6F-A3001242EC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024128" y="2570172"/>
            <a:ext cx="3949126" cy="32316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lang="en-US" altLang="sk-SK" sz="24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6</a:t>
            </a:r>
            <a:r>
              <a:rPr lang="sk-SK" altLang="sk-SK" sz="24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. Nájdenie kontúr a ich filtrovanie</a:t>
            </a:r>
            <a:endParaRPr kumimoji="0" lang="sk-SK" altLang="sk-SK" sz="2400" b="1" i="0" u="none" strike="noStrike" cap="none" normalizeH="0" baseline="0" dirty="0">
              <a:ln>
                <a:noFill/>
              </a:ln>
              <a:effectLst/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sk-SK" sz="2000" dirty="0">
                <a:ea typeface="Calibri" panose="020F0502020204030204" pitchFamily="34" charset="0"/>
                <a:cs typeface="Calibri" panose="020F0502020204030204" pitchFamily="34" charset="0"/>
              </a:rPr>
              <a:t> Nájdenie kontúr v binárnom obrázku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sk-SK" sz="2000" dirty="0">
                <a:ea typeface="Calibri" panose="020F0502020204030204" pitchFamily="34" charset="0"/>
                <a:cs typeface="Calibri" panose="020F0502020204030204" pitchFamily="34" charset="0"/>
              </a:rPr>
              <a:t> Zisťujeme mieru </a:t>
            </a:r>
            <a:r>
              <a:rPr lang="sk-SK" sz="2000" dirty="0" err="1">
                <a:ea typeface="Calibri" panose="020F0502020204030204" pitchFamily="34" charset="0"/>
                <a:cs typeface="Calibri" panose="020F0502020204030204" pitchFamily="34" charset="0"/>
              </a:rPr>
              <a:t>circularity</a:t>
            </a:r>
            <a:r>
              <a:rPr lang="sk-SK" sz="2000" dirty="0">
                <a:ea typeface="Calibri" panose="020F0502020204030204" pitchFamily="34" charset="0"/>
                <a:cs typeface="Calibri" panose="020F0502020204030204" pitchFamily="34" charset="0"/>
              </a:rPr>
              <a:t> útvarov a filtrujeme kontúry, ktoré nie sú dostatočne kruhové (min 0.85)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sk-SK" sz="2000" dirty="0">
                <a:ea typeface="Calibri" panose="020F0502020204030204" pitchFamily="34" charset="0"/>
                <a:cs typeface="Calibri" panose="020F0502020204030204" pitchFamily="34" charset="0"/>
              </a:rPr>
              <a:t> Odstraňujeme kontúry, ktorých obsah sa priveľmi </a:t>
            </a:r>
            <a:r>
              <a:rPr lang="sk-SK" sz="2000" dirty="0" err="1">
                <a:ea typeface="Calibri" panose="020F0502020204030204" pitchFamily="34" charset="0"/>
                <a:cs typeface="Calibri" panose="020F0502020204030204" pitchFamily="34" charset="0"/>
              </a:rPr>
              <a:t>vzdaľuje</a:t>
            </a:r>
            <a:r>
              <a:rPr lang="sk-SK" sz="2000" dirty="0">
                <a:ea typeface="Calibri" panose="020F0502020204030204" pitchFamily="34" charset="0"/>
                <a:cs typeface="Calibri" panose="020F0502020204030204" pitchFamily="34" charset="0"/>
              </a:rPr>
              <a:t> od priemerného obsahu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sk-SK" altLang="sk-SK" sz="2000" i="0" u="none" strike="noStrike" cap="none" normalizeH="0" baseline="0" dirty="0">
                <a:ln>
                  <a:noFill/>
                </a:ln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sk-SK" altLang="sk-SK" sz="2000" i="0" u="none" strike="noStrike" cap="none" normalizeH="0" baseline="0" dirty="0">
                <a:ln>
                  <a:noFill/>
                </a:ln>
                <a:effectLst/>
                <a:ea typeface="Calibri" panose="020F0502020204030204" pitchFamily="34" charset="0"/>
                <a:cs typeface="Calibri" panose="020F0502020204030204" pitchFamily="34" charset="0"/>
                <a:hlinkClick r:id="rId3"/>
              </a:rPr>
              <a:t>https://golsteyn.com/writing/dice</a:t>
            </a:r>
            <a:r>
              <a:rPr kumimoji="0" lang="sk-SK" altLang="sk-SK" sz="2000" i="0" u="none" strike="noStrike" cap="none" normalizeH="0" baseline="0" dirty="0">
                <a:ln>
                  <a:noFill/>
                </a:ln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kumimoji="0" lang="sk-SK" altLang="sk-SK" sz="1800" i="0" u="none" strike="noStrike" cap="none" normalizeH="0" baseline="0" dirty="0">
              <a:ln>
                <a:noFill/>
              </a:ln>
              <a:effectLst/>
            </a:endParaRPr>
          </a:p>
        </p:txBody>
      </p:sp>
      <p:pic>
        <p:nvPicPr>
          <p:cNvPr id="4" name="Obrázok 3">
            <a:extLst>
              <a:ext uri="{FF2B5EF4-FFF2-40B4-BE49-F238E27FC236}">
                <a16:creationId xmlns:a16="http://schemas.microsoft.com/office/drawing/2014/main" id="{AEA8669A-4782-E38B-58F1-92AA51233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3255" y="1749678"/>
            <a:ext cx="3232186" cy="4872643"/>
          </a:xfrm>
          <a:prstGeom prst="rect">
            <a:avLst/>
          </a:prstGeom>
        </p:spPr>
      </p:pic>
      <p:pic>
        <p:nvPicPr>
          <p:cNvPr id="9" name="Obrázok 8" descr="Obrázok, na ktorom je snímka obrazovky, dizajn&#10;&#10;Automaticky generovaný popis">
            <a:extLst>
              <a:ext uri="{FF2B5EF4-FFF2-40B4-BE49-F238E27FC236}">
                <a16:creationId xmlns:a16="http://schemas.microsoft.com/office/drawing/2014/main" id="{548FC2A3-61DB-E1DC-C0CB-90A3EAB9C8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7362" y="1749678"/>
            <a:ext cx="3232187" cy="487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14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BD390EF-C40B-AD80-1A8C-3BE2EF11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</a:t>
            </a:r>
            <a:r>
              <a:rPr lang="sk-SK" dirty="0" err="1"/>
              <a:t>ácia</a:t>
            </a:r>
            <a:r>
              <a:rPr lang="sk-SK" dirty="0"/>
              <a:t> bodiek na kockách pomocou K-</a:t>
            </a:r>
            <a:r>
              <a:rPr lang="sk-SK" dirty="0" err="1"/>
              <a:t>means</a:t>
            </a:r>
            <a:r>
              <a:rPr lang="sk-SK" dirty="0"/>
              <a:t> </a:t>
            </a:r>
            <a:r>
              <a:rPr lang="sk-SK" dirty="0" err="1"/>
              <a:t>clusteringu</a:t>
            </a:r>
            <a:endParaRPr lang="sk-SK" dirty="0"/>
          </a:p>
        </p:txBody>
      </p:sp>
      <p:pic>
        <p:nvPicPr>
          <p:cNvPr id="6" name="Obrázok 5" descr="Obrázok, na ktorom je snímka obrazovky, čierno-biela, čierny, čiernobiely&#10;&#10;Automaticky generovaný popis">
            <a:extLst>
              <a:ext uri="{FF2B5EF4-FFF2-40B4-BE49-F238E27FC236}">
                <a16:creationId xmlns:a16="http://schemas.microsoft.com/office/drawing/2014/main" id="{9D9EBC0B-44AA-AFB4-64FC-A3799668FC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0654" y="1894114"/>
            <a:ext cx="3697019" cy="4837589"/>
          </a:xfrm>
          <a:prstGeom prst="rect">
            <a:avLst/>
          </a:prstGeom>
        </p:spPr>
      </p:pic>
      <p:pic>
        <p:nvPicPr>
          <p:cNvPr id="8" name="Obrázok 7" descr="Obrázok, na ktorom je snímka obrazovky, dizajn&#10;&#10;Automaticky generovaný popis">
            <a:extLst>
              <a:ext uri="{FF2B5EF4-FFF2-40B4-BE49-F238E27FC236}">
                <a16:creationId xmlns:a16="http://schemas.microsoft.com/office/drawing/2014/main" id="{E28BF498-88D2-657D-E141-87C1B1C820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830965"/>
            <a:ext cx="3697020" cy="4963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2995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BD390EF-C40B-AD80-1A8C-3BE2EF117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99785" cy="1499616"/>
          </a:xfrm>
        </p:spPr>
        <p:txBody>
          <a:bodyPr>
            <a:normAutofit/>
          </a:bodyPr>
          <a:lstStyle/>
          <a:p>
            <a:r>
              <a:rPr lang="sk-SK" sz="4400" dirty="0"/>
              <a:t>Identifikácia kociek pomocou </a:t>
            </a:r>
            <a:r>
              <a:rPr lang="en-US" sz="4400" dirty="0"/>
              <a:t>K-means </a:t>
            </a:r>
            <a:r>
              <a:rPr lang="en-US" sz="4400" dirty="0" err="1"/>
              <a:t>clusteringu</a:t>
            </a:r>
            <a:endParaRPr lang="sk-SK" sz="4400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91104F0-62B9-15C7-DA6F-A3001242EC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71728" y="1656156"/>
            <a:ext cx="10699786" cy="13849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en-US" sz="2000" dirty="0">
                <a:ea typeface="Calibri" panose="020F0502020204030204" pitchFamily="34" charset="0"/>
                <a:cs typeface="Calibri" panose="020F0502020204030204" pitchFamily="34" charset="0"/>
              </a:rPr>
              <a:t> Na </a:t>
            </a:r>
            <a:r>
              <a:rPr lang="sk-SK" sz="2000" dirty="0">
                <a:ea typeface="Calibri" panose="020F0502020204030204" pitchFamily="34" charset="0"/>
                <a:cs typeface="Calibri" panose="020F0502020204030204" pitchFamily="34" charset="0"/>
              </a:rPr>
              <a:t>polohy identifikovaných kontúr použijeme k-</a:t>
            </a:r>
            <a:r>
              <a:rPr lang="sk-SK" sz="2000" dirty="0" err="1">
                <a:ea typeface="Calibri" panose="020F0502020204030204" pitchFamily="34" charset="0"/>
                <a:cs typeface="Calibri" panose="020F0502020204030204" pitchFamily="34" charset="0"/>
              </a:rPr>
              <a:t>means</a:t>
            </a:r>
            <a:r>
              <a:rPr lang="sk-SK" sz="200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k-SK" sz="2000" dirty="0" err="1">
                <a:ea typeface="Calibri" panose="020F0502020204030204" pitchFamily="34" charset="0"/>
                <a:cs typeface="Calibri" panose="020F0502020204030204" pitchFamily="34" charset="0"/>
              </a:rPr>
              <a:t>clustering</a:t>
            </a:r>
            <a:r>
              <a:rPr lang="sk-SK" sz="2000" dirty="0">
                <a:ea typeface="Calibri" panose="020F0502020204030204" pitchFamily="34" charset="0"/>
                <a:cs typeface="Calibri" panose="020F0502020204030204" pitchFamily="34" charset="0"/>
              </a:rPr>
              <a:t> na nájdenie centrá 6 zhlukov bodiek</a:t>
            </a: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kumimoji="0" lang="sk-SK" altLang="sk-SK" sz="2000" i="0" u="none" strike="noStrike" cap="none" normalizeH="0" baseline="0" dirty="0">
                <a:ln>
                  <a:noFill/>
                </a:ln>
                <a:effectLst/>
                <a:ea typeface="Calibri" panose="020F0502020204030204" pitchFamily="34" charset="0"/>
                <a:cs typeface="Calibri" panose="020F0502020204030204" pitchFamily="34" charset="0"/>
              </a:rPr>
              <a:t> Centrá predstavujú polohy kocky</a:t>
            </a:r>
            <a:endParaRPr kumimoji="0" lang="sk-SK" altLang="sk-SK" sz="200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sk-SK" altLang="sk-SK" sz="16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16636" lvl="1" indent="-3429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endParaRPr lang="en-US" sz="1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sk-SK" altLang="sk-SK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4" name="Obrázok 3" descr="Obrázok, na ktorom je snímka obrazovky, dizajn&#10;&#10;Automaticky generovaný popis">
            <a:extLst>
              <a:ext uri="{FF2B5EF4-FFF2-40B4-BE49-F238E27FC236}">
                <a16:creationId xmlns:a16="http://schemas.microsoft.com/office/drawing/2014/main" id="{00EF1A93-0D07-A06D-3EAA-474794F04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947" y="2586057"/>
            <a:ext cx="4083011" cy="3892809"/>
          </a:xfrm>
          <a:prstGeom prst="rect">
            <a:avLst/>
          </a:prstGeom>
        </p:spPr>
      </p:pic>
      <p:pic>
        <p:nvPicPr>
          <p:cNvPr id="9" name="Obrázok 8" descr="Obrázok, na ktorom je snímka obrazovky, čierny, dizajn&#10;&#10;Automaticky generovaný popis">
            <a:extLst>
              <a:ext uri="{FF2B5EF4-FFF2-40B4-BE49-F238E27FC236}">
                <a16:creationId xmlns:a16="http://schemas.microsoft.com/office/drawing/2014/main" id="{7D970714-2E18-BED4-0D54-642920B21B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785" y="2348653"/>
            <a:ext cx="2898628" cy="4263516"/>
          </a:xfrm>
          <a:prstGeom prst="rect">
            <a:avLst/>
          </a:prstGeom>
        </p:spPr>
      </p:pic>
      <p:pic>
        <p:nvPicPr>
          <p:cNvPr id="11" name="Obrázok 10" descr="Obrázok, na ktorom je snímka obrazovky&#10;&#10;Automaticky generovaný popis">
            <a:extLst>
              <a:ext uri="{FF2B5EF4-FFF2-40B4-BE49-F238E27FC236}">
                <a16:creationId xmlns:a16="http://schemas.microsoft.com/office/drawing/2014/main" id="{F0DFD3E4-42C0-0D14-3848-2F24973F00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3345" y="2338688"/>
            <a:ext cx="4493870" cy="438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5775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BD390EF-C40B-AD80-1A8C-3BE2EF117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10699785" cy="1499616"/>
          </a:xfrm>
        </p:spPr>
        <p:txBody>
          <a:bodyPr>
            <a:normAutofit/>
          </a:bodyPr>
          <a:lstStyle/>
          <a:p>
            <a:r>
              <a:rPr lang="sk-SK" sz="4400" dirty="0"/>
              <a:t>Identifikácia kociek pomocou </a:t>
            </a:r>
            <a:r>
              <a:rPr lang="en-US" sz="4400" dirty="0"/>
              <a:t>K-means </a:t>
            </a:r>
            <a:r>
              <a:rPr lang="en-US" sz="4400" dirty="0" err="1"/>
              <a:t>clusteringu</a:t>
            </a:r>
            <a:endParaRPr lang="sk-SK" sz="4400" dirty="0"/>
          </a:p>
        </p:txBody>
      </p:sp>
      <p:pic>
        <p:nvPicPr>
          <p:cNvPr id="13" name="Obrázok 12" descr="Obrázok, na ktorom je snímka obrazovky&#10;&#10;Automaticky generovaný popis">
            <a:extLst>
              <a:ext uri="{FF2B5EF4-FFF2-40B4-BE49-F238E27FC236}">
                <a16:creationId xmlns:a16="http://schemas.microsoft.com/office/drawing/2014/main" id="{6CF44691-D237-9052-5C3B-E352A98C53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33" r="14978"/>
          <a:stretch/>
        </p:blipFill>
        <p:spPr>
          <a:xfrm>
            <a:off x="8150986" y="1558432"/>
            <a:ext cx="3582813" cy="5060082"/>
          </a:xfrm>
          <a:prstGeom prst="rect">
            <a:avLst/>
          </a:prstGeom>
        </p:spPr>
      </p:pic>
      <p:pic>
        <p:nvPicPr>
          <p:cNvPr id="15" name="Obrázok 14" descr="Obrázok, na ktorom je snímka obrazovky, dizajn&#10;&#10;Automaticky generovaný popis">
            <a:extLst>
              <a:ext uri="{FF2B5EF4-FFF2-40B4-BE49-F238E27FC236}">
                <a16:creationId xmlns:a16="http://schemas.microsoft.com/office/drawing/2014/main" id="{64194C3D-2A5E-5455-4AB8-6BC4F93F0C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088" y="1683135"/>
            <a:ext cx="3819138" cy="4935379"/>
          </a:xfrm>
          <a:prstGeom prst="rect">
            <a:avLst/>
          </a:prstGeom>
        </p:spPr>
      </p:pic>
      <p:pic>
        <p:nvPicPr>
          <p:cNvPr id="17" name="Obrázok 16" descr="Obrázok, na ktorom je snímka obrazovky&#10;&#10;Automaticky generovaný popis">
            <a:extLst>
              <a:ext uri="{FF2B5EF4-FFF2-40B4-BE49-F238E27FC236}">
                <a16:creationId xmlns:a16="http://schemas.microsoft.com/office/drawing/2014/main" id="{F690B07D-DDB2-F7FE-C5F3-4A309E820DF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12" t="-897" r="9984" b="897"/>
          <a:stretch/>
        </p:blipFill>
        <p:spPr>
          <a:xfrm>
            <a:off x="4287226" y="2383412"/>
            <a:ext cx="3819138" cy="397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6045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A68D6A1-FFFF-8D66-CB15-02A2F18CC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9992215" cy="1499616"/>
          </a:xfrm>
        </p:spPr>
        <p:txBody>
          <a:bodyPr>
            <a:normAutofit/>
          </a:bodyPr>
          <a:lstStyle/>
          <a:p>
            <a:r>
              <a:rPr lang="sk-SK" sz="4400" dirty="0"/>
              <a:t>Výsledky pre rôzne parametre k-</a:t>
            </a:r>
            <a:r>
              <a:rPr lang="sk-SK" sz="4400" dirty="0" err="1"/>
              <a:t>means</a:t>
            </a:r>
            <a:r>
              <a:rPr lang="sk-SK" sz="4400" dirty="0"/>
              <a:t> algoritmu</a:t>
            </a:r>
          </a:p>
        </p:txBody>
      </p:sp>
      <p:graphicFrame>
        <p:nvGraphicFramePr>
          <p:cNvPr id="4" name="Zástupný objekt pre obsah 3">
            <a:extLst>
              <a:ext uri="{FF2B5EF4-FFF2-40B4-BE49-F238E27FC236}">
                <a16:creationId xmlns:a16="http://schemas.microsoft.com/office/drawing/2014/main" id="{43D05C0C-31D1-6772-0BC5-B588E9745C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23244456"/>
              </p:ext>
            </p:extLst>
          </p:nvPr>
        </p:nvGraphicFramePr>
        <p:xfrm>
          <a:off x="1225076" y="1796144"/>
          <a:ext cx="9590315" cy="4757060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987495">
                  <a:extLst>
                    <a:ext uri="{9D8B030D-6E8A-4147-A177-3AD203B41FA5}">
                      <a16:colId xmlns:a16="http://schemas.microsoft.com/office/drawing/2014/main" val="3293202933"/>
                    </a:ext>
                  </a:extLst>
                </a:gridCol>
                <a:gridCol w="987495">
                  <a:extLst>
                    <a:ext uri="{9D8B030D-6E8A-4147-A177-3AD203B41FA5}">
                      <a16:colId xmlns:a16="http://schemas.microsoft.com/office/drawing/2014/main" val="252143457"/>
                    </a:ext>
                  </a:extLst>
                </a:gridCol>
                <a:gridCol w="978201">
                  <a:extLst>
                    <a:ext uri="{9D8B030D-6E8A-4147-A177-3AD203B41FA5}">
                      <a16:colId xmlns:a16="http://schemas.microsoft.com/office/drawing/2014/main" val="107686320"/>
                    </a:ext>
                  </a:extLst>
                </a:gridCol>
                <a:gridCol w="993304">
                  <a:extLst>
                    <a:ext uri="{9D8B030D-6E8A-4147-A177-3AD203B41FA5}">
                      <a16:colId xmlns:a16="http://schemas.microsoft.com/office/drawing/2014/main" val="323551756"/>
                    </a:ext>
                  </a:extLst>
                </a:gridCol>
                <a:gridCol w="1032803">
                  <a:extLst>
                    <a:ext uri="{9D8B030D-6E8A-4147-A177-3AD203B41FA5}">
                      <a16:colId xmlns:a16="http://schemas.microsoft.com/office/drawing/2014/main" val="1226852289"/>
                    </a:ext>
                  </a:extLst>
                </a:gridCol>
                <a:gridCol w="1090890">
                  <a:extLst>
                    <a:ext uri="{9D8B030D-6E8A-4147-A177-3AD203B41FA5}">
                      <a16:colId xmlns:a16="http://schemas.microsoft.com/office/drawing/2014/main" val="2865056101"/>
                    </a:ext>
                  </a:extLst>
                </a:gridCol>
                <a:gridCol w="1655505">
                  <a:extLst>
                    <a:ext uri="{9D8B030D-6E8A-4147-A177-3AD203B41FA5}">
                      <a16:colId xmlns:a16="http://schemas.microsoft.com/office/drawing/2014/main" val="3567231584"/>
                    </a:ext>
                  </a:extLst>
                </a:gridCol>
                <a:gridCol w="1864622">
                  <a:extLst>
                    <a:ext uri="{9D8B030D-6E8A-4147-A177-3AD203B41FA5}">
                      <a16:colId xmlns:a16="http://schemas.microsoft.com/office/drawing/2014/main" val="1453837369"/>
                    </a:ext>
                  </a:extLst>
                </a:gridCol>
              </a:tblGrid>
              <a:tr h="127934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</a:rPr>
                        <a:t>k </a:t>
                      </a:r>
                      <a:r>
                        <a:rPr lang="en-US" sz="1600" b="1" kern="0" dirty="0" err="1">
                          <a:effectLst/>
                        </a:rPr>
                        <a:t>farebn</a:t>
                      </a:r>
                      <a:r>
                        <a:rPr lang="sk-SK" sz="1600" b="1" kern="0" dirty="0">
                          <a:effectLst/>
                        </a:rPr>
                        <a:t>ý</a:t>
                      </a:r>
                      <a:r>
                        <a:rPr lang="en-US" sz="1600" b="1" kern="0" dirty="0">
                          <a:effectLst/>
                        </a:rPr>
                        <a:t> k-means</a:t>
                      </a:r>
                      <a:endParaRPr lang="sk-SK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</a:rPr>
                        <a:t>k grayscale k-means</a:t>
                      </a:r>
                      <a:endParaRPr lang="sk-SK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1600" b="1" kern="0" dirty="0">
                          <a:effectLst/>
                        </a:rPr>
                        <a:t>Median </a:t>
                      </a:r>
                      <a:r>
                        <a:rPr lang="sk-SK" sz="1600" b="1" kern="0" dirty="0" err="1">
                          <a:effectLst/>
                        </a:rPr>
                        <a:t>blur</a:t>
                      </a:r>
                      <a:r>
                        <a:rPr lang="sk-SK" sz="1600" b="1" kern="0" dirty="0">
                          <a:effectLst/>
                        </a:rPr>
                        <a:t> size</a:t>
                      </a:r>
                      <a:endParaRPr lang="sk-SK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600" b="1" kern="0" dirty="0">
                          <a:effectLst/>
                        </a:rPr>
                        <a:t>Ve</a:t>
                      </a:r>
                      <a:r>
                        <a:rPr lang="sk-SK" sz="1600" b="1" kern="0" dirty="0">
                          <a:effectLst/>
                        </a:rPr>
                        <a:t>ľ</a:t>
                      </a:r>
                      <a:r>
                        <a:rPr lang="en-US" sz="1600" b="1" kern="0" dirty="0">
                          <a:effectLst/>
                        </a:rPr>
                        <a:t>kos</a:t>
                      </a:r>
                      <a:r>
                        <a:rPr lang="sk-SK" sz="1600" b="1" kern="0" dirty="0">
                          <a:effectLst/>
                        </a:rPr>
                        <a:t>ť SE </a:t>
                      </a:r>
                      <a:r>
                        <a:rPr lang="sk-SK" sz="1600" b="1" kern="0" dirty="0" err="1">
                          <a:effectLst/>
                        </a:rPr>
                        <a:t>open</a:t>
                      </a:r>
                      <a:endParaRPr lang="sk-SK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1600" b="1" kern="0" dirty="0">
                          <a:effectLst/>
                        </a:rPr>
                        <a:t>Presnosť na testovacej množine </a:t>
                      </a:r>
                      <a:endParaRPr lang="sk-SK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1600" b="1" kern="0" dirty="0">
                          <a:effectLst/>
                        </a:rPr>
                        <a:t>Presnosť na všetkých dátach </a:t>
                      </a:r>
                      <a:endParaRPr lang="sk-SK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1600" b="1" kern="0" dirty="0">
                          <a:effectLst/>
                        </a:rPr>
                        <a:t>Celkový počet zle detegovaných kociek</a:t>
                      </a:r>
                      <a:endParaRPr lang="sk-SK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1600" b="1" kern="0" dirty="0">
                          <a:effectLst/>
                        </a:rPr>
                        <a:t>Celkový odchýlka detegovanými hodov kociek</a:t>
                      </a:r>
                      <a:endParaRPr lang="sk-SK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003590340"/>
                  </a:ext>
                </a:extLst>
              </a:tr>
              <a:tr h="69554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1" kern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sk-SK" sz="2000" b="1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D3E0D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1" kern="100" dirty="0">
                          <a:effectLst/>
                        </a:rPr>
                        <a:t>7</a:t>
                      </a:r>
                      <a:endParaRPr lang="sk-SK" sz="20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D3E0D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1" kern="100" dirty="0">
                          <a:effectLst/>
                        </a:rPr>
                        <a:t>39</a:t>
                      </a:r>
                      <a:endParaRPr lang="sk-SK" sz="20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1" kern="100" dirty="0">
                          <a:effectLst/>
                        </a:rPr>
                        <a:t>(20, 20)</a:t>
                      </a:r>
                      <a:endParaRPr lang="sk-SK" sz="20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1" kern="0" dirty="0">
                          <a:effectLst/>
                        </a:rPr>
                        <a:t>87.5%</a:t>
                      </a:r>
                      <a:endParaRPr lang="sk-SK" sz="20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1" kern="0" dirty="0">
                          <a:effectLst/>
                        </a:rPr>
                        <a:t>88.66%</a:t>
                      </a:r>
                      <a:endParaRPr lang="sk-SK" sz="20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1" kern="0" dirty="0">
                          <a:effectLst/>
                        </a:rPr>
                        <a:t>17</a:t>
                      </a:r>
                      <a:endParaRPr lang="sk-SK" sz="20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1" kern="0" dirty="0">
                          <a:effectLst/>
                        </a:rPr>
                        <a:t>23</a:t>
                      </a:r>
                      <a:endParaRPr lang="sk-SK" sz="20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15939611"/>
                  </a:ext>
                </a:extLst>
              </a:tr>
              <a:tr h="69554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sk-SK" sz="20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EA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kern="100" dirty="0">
                          <a:effectLst/>
                        </a:rPr>
                        <a:t>8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EA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kern="100" dirty="0">
                          <a:effectLst/>
                        </a:rPr>
                        <a:t>41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kern="100" dirty="0">
                          <a:effectLst/>
                        </a:rPr>
                        <a:t>(30, 30)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kern="100" dirty="0">
                          <a:effectLst/>
                        </a:rPr>
                        <a:t>76.38</a:t>
                      </a:r>
                      <a:r>
                        <a:rPr lang="sk-SK" sz="2000" b="0" kern="0" dirty="0">
                          <a:effectLst/>
                        </a:rPr>
                        <a:t>%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kern="0" dirty="0">
                          <a:effectLst/>
                        </a:rPr>
                        <a:t>76%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kern="0">
                          <a:effectLst/>
                        </a:rPr>
                        <a:t>36</a:t>
                      </a:r>
                      <a:endParaRPr lang="sk-SK" sz="2000" b="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2000" b="0" kern="0">
                          <a:effectLst/>
                        </a:rPr>
                        <a:t>41</a:t>
                      </a:r>
                      <a:endParaRPr lang="sk-SK" sz="2000" b="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072452901"/>
                  </a:ext>
                </a:extLst>
              </a:tr>
              <a:tr h="69554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sk-SK" sz="20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D3E0D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kern="100" dirty="0">
                          <a:effectLst/>
                        </a:rPr>
                        <a:t>7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D3E0D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kern="100">
                          <a:effectLst/>
                        </a:rPr>
                        <a:t>41</a:t>
                      </a:r>
                      <a:endParaRPr lang="sk-SK" sz="2000" b="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kern="100" dirty="0">
                          <a:effectLst/>
                        </a:rPr>
                        <a:t>(30, 30)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 dirty="0">
                          <a:effectLst/>
                        </a:rPr>
                        <a:t>75%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 dirty="0">
                          <a:effectLst/>
                        </a:rPr>
                        <a:t>84.67%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 dirty="0">
                          <a:effectLst/>
                        </a:rPr>
                        <a:t>23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 dirty="0">
                          <a:effectLst/>
                        </a:rPr>
                        <a:t>27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857724304"/>
                  </a:ext>
                </a:extLst>
              </a:tr>
              <a:tr h="69554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 dirty="0">
                          <a:solidFill>
                            <a:schemeClr val="tx1"/>
                          </a:solidFill>
                          <a:effectLst/>
                        </a:rPr>
                        <a:t>3</a:t>
                      </a:r>
                      <a:endParaRPr lang="sk-SK" sz="20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EA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kern="100" dirty="0">
                          <a:effectLst/>
                        </a:rPr>
                        <a:t>8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EAF0F0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kern="100">
                          <a:effectLst/>
                        </a:rPr>
                        <a:t>41</a:t>
                      </a:r>
                      <a:endParaRPr lang="sk-SK" sz="2000" b="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kern="100">
                          <a:effectLst/>
                        </a:rPr>
                        <a:t>(30, 30)</a:t>
                      </a:r>
                      <a:endParaRPr lang="sk-SK" sz="2000" b="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>
                          <a:effectLst/>
                        </a:rPr>
                        <a:t>63.88%</a:t>
                      </a:r>
                      <a:endParaRPr lang="sk-SK" sz="2000" b="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 dirty="0">
                          <a:effectLst/>
                        </a:rPr>
                        <a:t>74.67%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 dirty="0">
                          <a:effectLst/>
                        </a:rPr>
                        <a:t>38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 dirty="0">
                          <a:effectLst/>
                        </a:rPr>
                        <a:t>45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977607709"/>
                  </a:ext>
                </a:extLst>
              </a:tr>
              <a:tr h="69554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 dirty="0">
                          <a:solidFill>
                            <a:schemeClr val="tx1"/>
                          </a:solidFill>
                          <a:effectLst/>
                        </a:rPr>
                        <a:t>2</a:t>
                      </a:r>
                      <a:endParaRPr lang="sk-SK" sz="2000" b="0" kern="100" dirty="0">
                        <a:solidFill>
                          <a:schemeClr val="tx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D3E0D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kern="100" dirty="0">
                          <a:effectLst/>
                        </a:rPr>
                        <a:t>7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>
                    <a:solidFill>
                      <a:srgbClr val="D3E0D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kern="100">
                          <a:effectLst/>
                        </a:rPr>
                        <a:t>39</a:t>
                      </a:r>
                      <a:endParaRPr lang="sk-SK" sz="2000" b="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GB" sz="2000" b="0" kern="100">
                          <a:effectLst/>
                        </a:rPr>
                        <a:t>(20, 20)</a:t>
                      </a:r>
                      <a:endParaRPr lang="sk-SK" sz="2000" b="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>
                          <a:effectLst/>
                        </a:rPr>
                        <a:t>80.55%</a:t>
                      </a:r>
                      <a:endParaRPr lang="sk-SK" sz="2000" b="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>
                          <a:effectLst/>
                        </a:rPr>
                        <a:t>82%</a:t>
                      </a:r>
                      <a:endParaRPr lang="sk-SK" sz="2000" b="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 dirty="0">
                          <a:effectLst/>
                        </a:rPr>
                        <a:t>27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 dirty="0">
                          <a:effectLst/>
                        </a:rPr>
                        <a:t>32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476492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892265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479C94E3-FC33-EFD4-7A27-ACDA8B7752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 anchor="ctr">
            <a:normAutofit/>
          </a:bodyPr>
          <a:lstStyle/>
          <a:p>
            <a:r>
              <a:rPr lang="sk-SK" dirty="0"/>
              <a:t>dataset</a:t>
            </a:r>
          </a:p>
        </p:txBody>
      </p:sp>
      <p:pic>
        <p:nvPicPr>
          <p:cNvPr id="6" name="Obrázok 5" descr="Obrázok, na ktorom je kocka, kocková hra, stolová hra, vnútri&#10;&#10;Automaticky generovaný popis">
            <a:extLst>
              <a:ext uri="{FF2B5EF4-FFF2-40B4-BE49-F238E27FC236}">
                <a16:creationId xmlns:a16="http://schemas.microsoft.com/office/drawing/2014/main" id="{104561F9-BAEB-3D2A-046D-314239410F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760" y="325056"/>
            <a:ext cx="4966310" cy="3103944"/>
          </a:xfrm>
          <a:prstGeom prst="rect">
            <a:avLst/>
          </a:prstGeom>
          <a:noFill/>
        </p:spPr>
      </p:pic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0998F902-010C-CAE2-E991-DCE0ADFC28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46372" y="2381998"/>
            <a:ext cx="4944632" cy="2598974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sk-SK" sz="2000" dirty="0"/>
              <a:t> predpoklad: 6 kociek s tmavými bodkami na bledom podklade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sz="2000" dirty="0"/>
              <a:t> rôzne osvetlenia, pozadie, vzdialenosť od kamery, sklon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sz="2000" dirty="0"/>
              <a:t> validačná množina – 13 obrázkov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k-SK" sz="2000" dirty="0"/>
              <a:t> Pri optimalizácii metód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sk-SK" sz="2000" dirty="0"/>
              <a:t> testovacia množina – 12 obrázkov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sk-SK" sz="2000" dirty="0"/>
              <a:t>Vyhradené na testovacie účely na záver</a:t>
            </a:r>
          </a:p>
        </p:txBody>
      </p:sp>
      <p:pic>
        <p:nvPicPr>
          <p:cNvPr id="8" name="Obrázok 7" descr="Obrázok, na ktorom je kocka, kocková hra, vnútri&#10;&#10;Automaticky generovaný popis">
            <a:extLst>
              <a:ext uri="{FF2B5EF4-FFF2-40B4-BE49-F238E27FC236}">
                <a16:creationId xmlns:a16="http://schemas.microsoft.com/office/drawing/2014/main" id="{CFDF2D4E-4976-ACC6-5CE8-FBD5E4F217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0998" y="3429000"/>
            <a:ext cx="3701522" cy="3103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7980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A68D6A1-FFFF-8D66-CB15-02A2F18CC6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7" y="585216"/>
            <a:ext cx="9992215" cy="1499616"/>
          </a:xfrm>
        </p:spPr>
        <p:txBody>
          <a:bodyPr>
            <a:normAutofit/>
          </a:bodyPr>
          <a:lstStyle/>
          <a:p>
            <a:r>
              <a:rPr lang="sk-SK" sz="4400" dirty="0"/>
              <a:t>Porovnanie Výsledkov Jednotlivých metód</a:t>
            </a:r>
          </a:p>
        </p:txBody>
      </p:sp>
      <p:graphicFrame>
        <p:nvGraphicFramePr>
          <p:cNvPr id="4" name="Zástupný objekt pre obsah 3">
            <a:extLst>
              <a:ext uri="{FF2B5EF4-FFF2-40B4-BE49-F238E27FC236}">
                <a16:creationId xmlns:a16="http://schemas.microsoft.com/office/drawing/2014/main" id="{43D05C0C-31D1-6772-0BC5-B588E9745C6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097538191"/>
              </p:ext>
            </p:extLst>
          </p:nvPr>
        </p:nvGraphicFramePr>
        <p:xfrm>
          <a:off x="847015" y="2084832"/>
          <a:ext cx="9995156" cy="4509468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3044144">
                  <a:extLst>
                    <a:ext uri="{9D8B030D-6E8A-4147-A177-3AD203B41FA5}">
                      <a16:colId xmlns:a16="http://schemas.microsoft.com/office/drawing/2014/main" val="323551756"/>
                    </a:ext>
                  </a:extLst>
                </a:gridCol>
                <a:gridCol w="1902980">
                  <a:extLst>
                    <a:ext uri="{9D8B030D-6E8A-4147-A177-3AD203B41FA5}">
                      <a16:colId xmlns:a16="http://schemas.microsoft.com/office/drawing/2014/main" val="1226852289"/>
                    </a:ext>
                  </a:extLst>
                </a:gridCol>
                <a:gridCol w="1763486">
                  <a:extLst>
                    <a:ext uri="{9D8B030D-6E8A-4147-A177-3AD203B41FA5}">
                      <a16:colId xmlns:a16="http://schemas.microsoft.com/office/drawing/2014/main" val="2865056101"/>
                    </a:ext>
                  </a:extLst>
                </a:gridCol>
                <a:gridCol w="1436914">
                  <a:extLst>
                    <a:ext uri="{9D8B030D-6E8A-4147-A177-3AD203B41FA5}">
                      <a16:colId xmlns:a16="http://schemas.microsoft.com/office/drawing/2014/main" val="3567231584"/>
                    </a:ext>
                  </a:extLst>
                </a:gridCol>
                <a:gridCol w="1847632">
                  <a:extLst>
                    <a:ext uri="{9D8B030D-6E8A-4147-A177-3AD203B41FA5}">
                      <a16:colId xmlns:a16="http://schemas.microsoft.com/office/drawing/2014/main" val="1453837369"/>
                    </a:ext>
                  </a:extLst>
                </a:gridCol>
              </a:tblGrid>
              <a:tr h="909227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1600" b="1" kern="0" dirty="0">
                          <a:effectLst/>
                        </a:rPr>
                        <a:t>Metóda</a:t>
                      </a:r>
                      <a:endParaRPr lang="sk-SK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1600" b="1" kern="0" dirty="0">
                          <a:effectLst/>
                        </a:rPr>
                        <a:t>Presnosť na testovacej množine </a:t>
                      </a:r>
                      <a:endParaRPr lang="sk-SK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1600" b="1" kern="0" dirty="0">
                          <a:effectLst/>
                        </a:rPr>
                        <a:t>Presnosť na všetkých dátach </a:t>
                      </a:r>
                      <a:endParaRPr lang="sk-SK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1600" b="1" kern="0" dirty="0">
                          <a:effectLst/>
                        </a:rPr>
                        <a:t>Celkový počet zle detegovaných kociek</a:t>
                      </a:r>
                      <a:endParaRPr lang="sk-SK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1600" b="1" kern="0" dirty="0">
                          <a:effectLst/>
                        </a:rPr>
                        <a:t>Celkový odchýlka detegovanými hodov kociek</a:t>
                      </a:r>
                      <a:endParaRPr lang="sk-SK" sz="1600" b="1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003590340"/>
                  </a:ext>
                </a:extLst>
              </a:tr>
              <a:tr h="69554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16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K-</a:t>
                      </a:r>
                      <a:r>
                        <a:rPr lang="sk-SK" sz="1600" b="1" kern="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means</a:t>
                      </a:r>
                      <a:r>
                        <a:rPr lang="sk-SK" sz="16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segmentácia bodiek, K-</a:t>
                      </a:r>
                      <a:r>
                        <a:rPr lang="sk-SK" sz="1600" b="1" kern="1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means</a:t>
                      </a:r>
                      <a:r>
                        <a:rPr lang="sk-SK" sz="1600" b="1" kern="1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nájdenie kociek</a:t>
                      </a: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 dirty="0">
                          <a:effectLst/>
                        </a:rPr>
                        <a:t>87.5%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 dirty="0">
                          <a:effectLst/>
                        </a:rPr>
                        <a:t>88.66%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 dirty="0">
                          <a:effectLst/>
                        </a:rPr>
                        <a:t>17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sk-SK" sz="2000" b="0" kern="0" dirty="0">
                          <a:effectLst/>
                        </a:rPr>
                        <a:t>23</a:t>
                      </a: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15939611"/>
                  </a:ext>
                </a:extLst>
              </a:tr>
              <a:tr h="69554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sk-SK" sz="16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072452901"/>
                  </a:ext>
                </a:extLst>
              </a:tr>
              <a:tr h="69554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sk-SK" sz="16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1857724304"/>
                  </a:ext>
                </a:extLst>
              </a:tr>
              <a:tr h="69554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sk-SK" sz="16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2977607709"/>
                  </a:ext>
                </a:extLst>
              </a:tr>
              <a:tr h="69554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sk-SK" sz="16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sk-SK" sz="2000" b="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44450" marR="44450" marT="0" marB="0" anchor="ctr"/>
                </a:tc>
                <a:extLst>
                  <a:ext uri="{0D108BD9-81ED-4DB2-BD59-A6C34878D82A}">
                    <a16:rowId xmlns:a16="http://schemas.microsoft.com/office/drawing/2014/main" val="34764927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86699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ázok 3" descr="Obrázok, na ktorom je kocka, kocková hra, vnútri&#10;&#10;Automaticky generovaný popis">
            <a:extLst>
              <a:ext uri="{FF2B5EF4-FFF2-40B4-BE49-F238E27FC236}">
                <a16:creationId xmlns:a16="http://schemas.microsoft.com/office/drawing/2014/main" id="{51CA030B-59C1-84DF-7830-55B3025A6D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8994" y="3123820"/>
            <a:ext cx="2566535" cy="3559957"/>
          </a:xfrm>
          <a:prstGeom prst="rect">
            <a:avLst/>
          </a:prstGeom>
        </p:spPr>
      </p:pic>
      <p:pic>
        <p:nvPicPr>
          <p:cNvPr id="6" name="Obrázok 5" descr="Obrázok, na ktorom je písadlo, vnútri&#10;&#10;Automaticky generovaný popis">
            <a:extLst>
              <a:ext uri="{FF2B5EF4-FFF2-40B4-BE49-F238E27FC236}">
                <a16:creationId xmlns:a16="http://schemas.microsoft.com/office/drawing/2014/main" id="{992C7FEE-5AB9-6370-1D20-8C94F9F5F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0114" y="338483"/>
            <a:ext cx="3845324" cy="2752033"/>
          </a:xfrm>
          <a:prstGeom prst="rect">
            <a:avLst/>
          </a:prstGeom>
        </p:spPr>
      </p:pic>
      <p:pic>
        <p:nvPicPr>
          <p:cNvPr id="12" name="Obrázok 11" descr="Obrázok, na ktorom je vnútri, sušienka&#10;&#10;Automaticky generovaný popis">
            <a:extLst>
              <a:ext uri="{FF2B5EF4-FFF2-40B4-BE49-F238E27FC236}">
                <a16:creationId xmlns:a16="http://schemas.microsoft.com/office/drawing/2014/main" id="{BA033DCA-5E4E-3CE0-96F4-FC55725F9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2632" y="381000"/>
            <a:ext cx="3483519" cy="2667000"/>
          </a:xfrm>
          <a:prstGeom prst="rect">
            <a:avLst/>
          </a:prstGeom>
        </p:spPr>
      </p:pic>
      <p:pic>
        <p:nvPicPr>
          <p:cNvPr id="14" name="Obrázok 13" descr="Obrázok, na ktorom je kocková hra, kocka, stolová hra, vnútri&#10;&#10;Automaticky generovaný popis">
            <a:extLst>
              <a:ext uri="{FF2B5EF4-FFF2-40B4-BE49-F238E27FC236}">
                <a16:creationId xmlns:a16="http://schemas.microsoft.com/office/drawing/2014/main" id="{838EF0CB-F7EA-AB5F-B8B6-FA7DB47E4B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0114" y="3291840"/>
            <a:ext cx="3719256" cy="3391937"/>
          </a:xfrm>
          <a:prstGeom prst="rect">
            <a:avLst/>
          </a:prstGeom>
        </p:spPr>
      </p:pic>
      <p:pic>
        <p:nvPicPr>
          <p:cNvPr id="16" name="Obrázok 15" descr="Obrázok, na ktorom je sušienka, vnútri&#10;&#10;Automaticky generovaný popis">
            <a:extLst>
              <a:ext uri="{FF2B5EF4-FFF2-40B4-BE49-F238E27FC236}">
                <a16:creationId xmlns:a16="http://schemas.microsoft.com/office/drawing/2014/main" id="{6EC99F75-ECE8-E3DA-C252-6565A0D277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45477" y="3170015"/>
            <a:ext cx="2597409" cy="3513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009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9C285F5A-E5A9-50FC-D13D-D36CA8DE9C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E0CE5A2B-7121-5C8E-1C2F-1561AE6D950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1184685A-0068-E737-524A-29B488F05F5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2233473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A385AAEE-7ACD-A547-C99C-7A9B513A8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3" name="Zástupný objekt pre obsah 2">
            <a:extLst>
              <a:ext uri="{FF2B5EF4-FFF2-40B4-BE49-F238E27FC236}">
                <a16:creationId xmlns:a16="http://schemas.microsoft.com/office/drawing/2014/main" id="{9E2692A6-EEDE-1B5E-C5B1-F1170FA4A2E9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sk-SK"/>
          </a:p>
        </p:txBody>
      </p:sp>
      <p:sp>
        <p:nvSpPr>
          <p:cNvPr id="4" name="Zástupný objekt pre obsah 3">
            <a:extLst>
              <a:ext uri="{FF2B5EF4-FFF2-40B4-BE49-F238E27FC236}">
                <a16:creationId xmlns:a16="http://schemas.microsoft.com/office/drawing/2014/main" id="{74DC0C10-C2BA-0A31-FCC6-F3578B69D71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sk-SK"/>
          </a:p>
        </p:txBody>
      </p:sp>
    </p:spTree>
    <p:extLst>
      <p:ext uri="{BB962C8B-B14F-4D97-AF65-F5344CB8AC3E}">
        <p14:creationId xmlns:p14="http://schemas.microsoft.com/office/powerpoint/2010/main" val="8533003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F4AAE863-3200-D73E-E304-F1C26D359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128" y="585216"/>
            <a:ext cx="5420215" cy="1499616"/>
          </a:xfrm>
        </p:spPr>
        <p:txBody>
          <a:bodyPr>
            <a:normAutofit fontScale="90000"/>
          </a:bodyPr>
          <a:lstStyle/>
          <a:p>
            <a:r>
              <a:rPr lang="sk-SK" dirty="0"/>
              <a:t>Nevýhody Segmentácie bodiek pomocou </a:t>
            </a:r>
            <a:r>
              <a:rPr lang="sk-SK" dirty="0" err="1"/>
              <a:t>blackhat</a:t>
            </a:r>
            <a:endParaRPr lang="sk-SK" dirty="0"/>
          </a:p>
        </p:txBody>
      </p:sp>
      <p:pic>
        <p:nvPicPr>
          <p:cNvPr id="5" name="Zástupný objekt pre obsah 4" descr="Obrázok, na ktorom je snímka obrazovky, text, hodiny, dizajn&#10;&#10;Automaticky generovaný popis">
            <a:extLst>
              <a:ext uri="{FF2B5EF4-FFF2-40B4-BE49-F238E27FC236}">
                <a16:creationId xmlns:a16="http://schemas.microsoft.com/office/drawing/2014/main" id="{437167E6-CF53-348F-40E3-DFE6634667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994"/>
          <a:stretch/>
        </p:blipFill>
        <p:spPr>
          <a:xfrm>
            <a:off x="6643363" y="332231"/>
            <a:ext cx="4590143" cy="3260055"/>
          </a:xfrm>
        </p:spPr>
      </p:pic>
      <p:pic>
        <p:nvPicPr>
          <p:cNvPr id="7" name="Obrázok 6" descr="Obrázok, na ktorom je snímka obrazovky&#10;&#10;Automaticky generovaný popis">
            <a:extLst>
              <a:ext uri="{FF2B5EF4-FFF2-40B4-BE49-F238E27FC236}">
                <a16:creationId xmlns:a16="http://schemas.microsoft.com/office/drawing/2014/main" id="{9D5BBF07-C1F2-08C4-1335-B3FB2AB021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47"/>
          <a:stretch/>
        </p:blipFill>
        <p:spPr>
          <a:xfrm>
            <a:off x="6643363" y="3668486"/>
            <a:ext cx="4676094" cy="3028841"/>
          </a:xfrm>
          <a:prstGeom prst="rect">
            <a:avLst/>
          </a:prstGeom>
        </p:spPr>
      </p:pic>
      <p:pic>
        <p:nvPicPr>
          <p:cNvPr id="9" name="Obrázok 8" descr="Obrázok, na ktorom je snímka obrazovky&#10;&#10;Automaticky generovaný popis">
            <a:extLst>
              <a:ext uri="{FF2B5EF4-FFF2-40B4-BE49-F238E27FC236}">
                <a16:creationId xmlns:a16="http://schemas.microsoft.com/office/drawing/2014/main" id="{672CD5D0-C852-49B6-3395-3A0EE2435AA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278"/>
          <a:stretch/>
        </p:blipFill>
        <p:spPr>
          <a:xfrm>
            <a:off x="1142494" y="2519825"/>
            <a:ext cx="4542927" cy="4062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954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BD390EF-C40B-AD80-1A8C-3BE2EF11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</a:t>
            </a:r>
            <a:r>
              <a:rPr lang="sk-SK" dirty="0" err="1"/>
              <a:t>ácia</a:t>
            </a:r>
            <a:r>
              <a:rPr lang="sk-SK" dirty="0"/>
              <a:t> bodiek na kockách pomocou K-</a:t>
            </a:r>
            <a:r>
              <a:rPr lang="sk-SK" dirty="0" err="1"/>
              <a:t>means</a:t>
            </a:r>
            <a:r>
              <a:rPr lang="sk-SK" dirty="0"/>
              <a:t> </a:t>
            </a:r>
            <a:r>
              <a:rPr lang="sk-SK" dirty="0" err="1"/>
              <a:t>clusteringu</a:t>
            </a:r>
            <a:endParaRPr lang="sk-SK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91104F0-62B9-15C7-DA6F-A3001242EC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12292" y="2699070"/>
            <a:ext cx="3881628" cy="27699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sk-SK" altLang="sk-SK" sz="2400" b="1" i="0" u="none" strike="noStrike" cap="none" normalizeH="0" baseline="0" dirty="0">
                <a:ln>
                  <a:noFill/>
                </a:ln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Vyhladenie pomocou Median </a:t>
            </a:r>
            <a:r>
              <a:rPr kumimoji="0" lang="sk-SK" altLang="sk-SK" sz="2400" b="1" i="0" u="none" strike="noStrike" cap="none" normalizeH="0" baseline="0" dirty="0" err="1">
                <a:ln>
                  <a:noFill/>
                </a:ln>
                <a:effectLst/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Blur</a:t>
            </a:r>
            <a:endParaRPr kumimoji="0" lang="en-US" altLang="sk-SK" sz="2400" b="1" i="0" u="none" strike="noStrike" cap="none" normalizeH="0" baseline="0" dirty="0">
              <a:ln>
                <a:noFill/>
              </a:ln>
              <a:effectLst/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9486" lvl="1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sk-SK" altLang="sk-SK" dirty="0">
                <a:ea typeface="Calibri" panose="020F0502020204030204" pitchFamily="34" charset="0"/>
                <a:cs typeface="Calibri" panose="020F0502020204030204" pitchFamily="34" charset="0"/>
              </a:rPr>
              <a:t>E</a:t>
            </a:r>
            <a:r>
              <a:rPr kumimoji="0" lang="sk-SK" altLang="sk-SK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fektívne odstráni šum bez narušenia hrán </a:t>
            </a:r>
          </a:p>
          <a:p>
            <a:pPr marL="459486" lvl="1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lang="sk-SK" altLang="sk-SK" dirty="0">
                <a:ea typeface="Calibri" panose="020F0502020204030204" pitchFamily="34" charset="0"/>
                <a:cs typeface="Calibri" panose="020F0502020204030204" pitchFamily="34" charset="0"/>
              </a:rPr>
              <a:t>Nestrácame detaily bodiek na hornej stene</a:t>
            </a:r>
            <a:endParaRPr kumimoji="0" lang="sk-SK" altLang="sk-SK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459486" lvl="1" indent="-28575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sk-SK" altLang="sk-SK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ea typeface="Calibri" panose="020F0502020204030204" pitchFamily="34" charset="0"/>
                <a:cs typeface="Calibri" panose="020F0502020204030204" pitchFamily="34" charset="0"/>
              </a:rPr>
              <a:t>Odstraňuje bodky na bočných stenách</a:t>
            </a:r>
            <a:endParaRPr kumimoji="0" lang="en-US" altLang="sk-SK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sk-SK" altLang="sk-SK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4" name="Obrázok 3" descr="Obrázok, na ktorom je kocka, kocková hra, vnútri&#10;&#10;Automaticky generovaný popis">
            <a:extLst>
              <a:ext uri="{FF2B5EF4-FFF2-40B4-BE49-F238E27FC236}">
                <a16:creationId xmlns:a16="http://schemas.microsoft.com/office/drawing/2014/main" id="{288A656A-DF80-FA1B-BC78-F60607FCE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2480" y="1561196"/>
            <a:ext cx="3420871" cy="4833508"/>
          </a:xfrm>
          <a:prstGeom prst="rect">
            <a:avLst/>
          </a:prstGeom>
        </p:spPr>
      </p:pic>
      <p:pic>
        <p:nvPicPr>
          <p:cNvPr id="7" name="Obrázok 6" descr="Obrázok, na ktorom je kocka, kocková hra, vnútri&#10;&#10;Automaticky generovaný popis">
            <a:extLst>
              <a:ext uri="{FF2B5EF4-FFF2-40B4-BE49-F238E27FC236}">
                <a16:creationId xmlns:a16="http://schemas.microsoft.com/office/drawing/2014/main" id="{5AE92690-C3FC-B87C-EDDA-6C305772D0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3619" y="1960878"/>
            <a:ext cx="3061402" cy="424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6626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BD390EF-C40B-AD80-1A8C-3BE2EF11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</a:t>
            </a:r>
            <a:r>
              <a:rPr lang="sk-SK" dirty="0" err="1"/>
              <a:t>ácia</a:t>
            </a:r>
            <a:r>
              <a:rPr lang="sk-SK" dirty="0"/>
              <a:t> bodiek na kockách pomocou K-</a:t>
            </a:r>
            <a:r>
              <a:rPr lang="sk-SK" dirty="0" err="1"/>
              <a:t>means</a:t>
            </a:r>
            <a:r>
              <a:rPr lang="sk-SK" dirty="0"/>
              <a:t> </a:t>
            </a:r>
            <a:r>
              <a:rPr lang="sk-SK" dirty="0" err="1"/>
              <a:t>clusteringu</a:t>
            </a:r>
            <a:endParaRPr lang="sk-SK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91104F0-62B9-15C7-DA6F-A3001242EC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02209" y="2364022"/>
            <a:ext cx="2988446" cy="3908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3736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en-US" altLang="sk-SK" sz="1600" b="1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sk-SK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K-</a:t>
            </a:r>
            <a:r>
              <a:rPr lang="sk-SK" sz="2000" b="1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means</a:t>
            </a:r>
            <a:r>
              <a:rPr lang="sk-SK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k-SK" sz="2000" b="1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clustering</a:t>
            </a:r>
            <a:r>
              <a:rPr lang="sk-SK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farebnych</a:t>
            </a:r>
            <a:r>
              <a:rPr lang="en-US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pixelov</a:t>
            </a:r>
            <a:r>
              <a:rPr lang="en-US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2000" b="1" dirty="0">
              <a:latin typeface="+mj-lt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sk-SK" altLang="sk-SK" sz="1600" dirty="0">
                <a:ea typeface="Calibri" panose="020F0502020204030204" pitchFamily="34" charset="0"/>
                <a:cs typeface="Calibri" panose="020F0502020204030204" pitchFamily="34" charset="0"/>
              </a:rPr>
              <a:t>Obrázok do LAB farebného priestoru.</a:t>
            </a:r>
            <a:endParaRPr lang="en-US" altLang="sk-SK" sz="16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sk-SK" altLang="sk-SK" sz="1600" dirty="0">
                <a:ea typeface="Calibri" panose="020F0502020204030204" pitchFamily="34" charset="0"/>
                <a:cs typeface="Calibri" panose="020F0502020204030204" pitchFamily="34" charset="0"/>
              </a:rPr>
              <a:t>Znížime počet farieb na 3 pomocou K-</a:t>
            </a:r>
            <a:r>
              <a:rPr lang="sk-SK" altLang="sk-SK" sz="1600" dirty="0" err="1">
                <a:ea typeface="Calibri" panose="020F0502020204030204" pitchFamily="34" charset="0"/>
                <a:cs typeface="Calibri" panose="020F0502020204030204" pitchFamily="34" charset="0"/>
              </a:rPr>
              <a:t>means</a:t>
            </a:r>
            <a:r>
              <a:rPr lang="sk-SK" altLang="sk-SK" sz="1600" dirty="0"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k-SK" altLang="sk-SK" sz="1600" dirty="0" err="1">
                <a:ea typeface="Calibri" panose="020F0502020204030204" pitchFamily="34" charset="0"/>
                <a:cs typeface="Calibri" panose="020F0502020204030204" pitchFamily="34" charset="0"/>
              </a:rPr>
              <a:t>clusteringu</a:t>
            </a:r>
            <a:r>
              <a:rPr lang="sk-SK" altLang="sk-SK" sz="1600" dirty="0"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altLang="sk-SK" sz="16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sk-SK" altLang="sk-SK" sz="1600" dirty="0">
                <a:ea typeface="Calibri" panose="020F0502020204030204" pitchFamily="34" charset="0"/>
                <a:cs typeface="Calibri" panose="020F0502020204030204" pitchFamily="34" charset="0"/>
              </a:rPr>
              <a:t>Identifikujeme farbu najbližšiu k čiernej (alebo inej zvolenej farbe).</a:t>
            </a:r>
            <a:endParaRPr lang="en-US" altLang="sk-SK" sz="1600" dirty="0"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sk-SK" altLang="sk-SK" sz="1600" dirty="0">
                <a:ea typeface="Calibri" panose="020F0502020204030204" pitchFamily="34" charset="0"/>
                <a:cs typeface="Calibri" panose="020F0502020204030204" pitchFamily="34" charset="0"/>
              </a:rPr>
              <a:t>Vytvoríme masku obsahujúcu iba pixely tejto farby. </a:t>
            </a:r>
          </a:p>
          <a:p>
            <a:pPr marL="173736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lang="en-US" sz="1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sk-SK" altLang="sk-SK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9" name="Obrázok 8" descr="Obrázok, na ktorom je kocka, kocková hra&#10;&#10;Automaticky generovaný popis">
            <a:extLst>
              <a:ext uri="{FF2B5EF4-FFF2-40B4-BE49-F238E27FC236}">
                <a16:creationId xmlns:a16="http://schemas.microsoft.com/office/drawing/2014/main" id="{F2977C1D-DF38-537F-41BA-69CB9AAC61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595" y="2001910"/>
            <a:ext cx="3385138" cy="4452590"/>
          </a:xfrm>
          <a:prstGeom prst="rect">
            <a:avLst/>
          </a:prstGeom>
        </p:spPr>
      </p:pic>
      <p:pic>
        <p:nvPicPr>
          <p:cNvPr id="11" name="Obrázok 10" descr="Obrázok, na ktorom je animák&#10;&#10;Automaticky generovaný popis">
            <a:extLst>
              <a:ext uri="{FF2B5EF4-FFF2-40B4-BE49-F238E27FC236}">
                <a16:creationId xmlns:a16="http://schemas.microsoft.com/office/drawing/2014/main" id="{23FE46E8-6B68-0EA5-8909-57C6603465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5298" y="2001910"/>
            <a:ext cx="3637830" cy="4452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8917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dpis 1">
            <a:extLst>
              <a:ext uri="{FF2B5EF4-FFF2-40B4-BE49-F238E27FC236}">
                <a16:creationId xmlns:a16="http://schemas.microsoft.com/office/drawing/2014/main" id="{DBD390EF-C40B-AD80-1A8C-3BE2EF1176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segment</a:t>
            </a:r>
            <a:r>
              <a:rPr lang="sk-SK" dirty="0" err="1"/>
              <a:t>ácia</a:t>
            </a:r>
            <a:r>
              <a:rPr lang="sk-SK" dirty="0"/>
              <a:t> bodiek na kockách pomocou K-</a:t>
            </a:r>
            <a:r>
              <a:rPr lang="sk-SK" dirty="0" err="1"/>
              <a:t>means</a:t>
            </a:r>
            <a:r>
              <a:rPr lang="sk-SK" dirty="0"/>
              <a:t> </a:t>
            </a:r>
            <a:r>
              <a:rPr lang="sk-SK" dirty="0" err="1"/>
              <a:t>clusteringu</a:t>
            </a:r>
            <a:endParaRPr lang="sk-SK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91104F0-62B9-15C7-DA6F-A3001242EC09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1337931" y="2058951"/>
            <a:ext cx="429971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173736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None/>
            </a:pPr>
            <a:endParaRPr kumimoji="0" lang="en-US" altLang="sk-SK" sz="1600" b="1" i="0" u="none" strike="noStrike" cap="none" normalizeH="0" baseline="0" dirty="0">
              <a:ln>
                <a:noFill/>
              </a:ln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en-US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2. </a:t>
            </a:r>
            <a:r>
              <a:rPr lang="sk-SK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K-</a:t>
            </a:r>
            <a:r>
              <a:rPr lang="sk-SK" sz="2000" b="1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means</a:t>
            </a:r>
            <a:r>
              <a:rPr lang="sk-SK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sk-SK" sz="2000" b="1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clustering</a:t>
            </a:r>
            <a:r>
              <a:rPr lang="sk-SK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farebn</a:t>
            </a:r>
            <a:r>
              <a:rPr lang="sk-SK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ý</a:t>
            </a:r>
            <a:r>
              <a:rPr lang="en-US" sz="2000" b="1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ch</a:t>
            </a:r>
            <a:r>
              <a:rPr lang="en-US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000" b="1" dirty="0" err="1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pixelov</a:t>
            </a:r>
            <a:r>
              <a:rPr lang="en-US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br>
              <a:rPr lang="en-US" sz="2000" b="1" dirty="0">
                <a:latin typeface="+mj-lt"/>
                <a:ea typeface="Calibri" panose="020F0502020204030204" pitchFamily="34" charset="0"/>
                <a:cs typeface="Calibri" panose="020F0502020204030204" pitchFamily="34" charset="0"/>
              </a:rPr>
            </a:br>
            <a:endParaRPr lang="en-US" sz="10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None/>
              <a:tabLst/>
            </a:pPr>
            <a:endParaRPr kumimoji="0" lang="sk-SK" altLang="sk-SK" sz="18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pic>
        <p:nvPicPr>
          <p:cNvPr id="4" name="Obrázok 3" descr="Obrázok, na ktorom je okarina, sušienka, kocka&#10;&#10;Automaticky generovaný popis">
            <a:extLst>
              <a:ext uri="{FF2B5EF4-FFF2-40B4-BE49-F238E27FC236}">
                <a16:creationId xmlns:a16="http://schemas.microsoft.com/office/drawing/2014/main" id="{54C6085B-2A39-9B1E-1A4C-43550BFB1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3045264"/>
            <a:ext cx="3736233" cy="3411620"/>
          </a:xfrm>
          <a:prstGeom prst="rect">
            <a:avLst/>
          </a:prstGeom>
        </p:spPr>
      </p:pic>
      <p:pic>
        <p:nvPicPr>
          <p:cNvPr id="7" name="Obrázok 6" descr="Obrázok, na ktorom je dizajn&#10;&#10; Automaticky generovaný popis s nízkou spoľahlivosťou">
            <a:extLst>
              <a:ext uri="{FF2B5EF4-FFF2-40B4-BE49-F238E27FC236}">
                <a16:creationId xmlns:a16="http://schemas.microsoft.com/office/drawing/2014/main" id="{E6063025-25E9-7E4D-8B89-06D212A699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7931" y="3045264"/>
            <a:ext cx="3985909" cy="3411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3928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álny">
  <a:themeElements>
    <a:clrScheme name="Integral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B9F25"/>
      </a:hlink>
      <a:folHlink>
        <a:srgbClr val="B26B02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85000"/>
            <a:satMod val="125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  <a:shade val="74000"/>
                <a:satMod val="230000"/>
              </a:schemeClr>
              <a:schemeClr val="phClr">
                <a:tint val="92000"/>
                <a:shade val="69000"/>
                <a:satMod val="250000"/>
              </a:schemeClr>
            </a:duotone>
          </a:blip>
          <a:tile tx="0" ty="0" sx="40000" sy="4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6806779_TF22378848.potx" id="{35991936-50A3-4ABA-ADE4-70946498CD53}" vid="{05B68BCB-93A0-41E9-9DA6-37B539C060D1}"/>
    </a:ext>
  </a:extLst>
</a:theme>
</file>

<file path=ppt/theme/theme2.xml><?xml version="1.0" encoding="utf-8"?>
<a:theme xmlns:a="http://schemas.openxmlformats.org/drawingml/2006/main" name="Motív balík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tív balíka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61EAB5F-88FC-4FAE-AE3C-037A3C365EB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4F44C90D-2A62-4985-9618-3460247437B1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88A2F88-55C5-4ED1-9541-807C65424763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Návrh Integrál</Template>
  <TotalTime>321</TotalTime>
  <Words>592</Words>
  <Application>Microsoft Office PowerPoint</Application>
  <PresentationFormat>Širokouhlá</PresentationFormat>
  <Paragraphs>128</Paragraphs>
  <Slides>20</Slides>
  <Notes>5</Notes>
  <HiddenSlides>0</HiddenSlides>
  <MMClips>0</MMClips>
  <ScaleCrop>false</ScaleCrop>
  <HeadingPairs>
    <vt:vector size="6" baseType="variant">
      <vt:variant>
        <vt:lpstr>Použité písma</vt:lpstr>
      </vt:variant>
      <vt:variant>
        <vt:i4>5</vt:i4>
      </vt:variant>
      <vt:variant>
        <vt:lpstr>Motív</vt:lpstr>
      </vt:variant>
      <vt:variant>
        <vt:i4>1</vt:i4>
      </vt:variant>
      <vt:variant>
        <vt:lpstr>Nadpisy snímok</vt:lpstr>
      </vt:variant>
      <vt:variant>
        <vt:i4>20</vt:i4>
      </vt:variant>
    </vt:vector>
  </HeadingPairs>
  <TitlesOfParts>
    <vt:vector size="26" baseType="lpstr">
      <vt:lpstr>Arial</vt:lpstr>
      <vt:lpstr>Calibri</vt:lpstr>
      <vt:lpstr>Tw Cen MT</vt:lpstr>
      <vt:lpstr>Tw Cen MT Condensed</vt:lpstr>
      <vt:lpstr>Wingdings 3</vt:lpstr>
      <vt:lpstr>Integrálny</vt:lpstr>
      <vt:lpstr>detekcia hodu 6 hracích kociek</vt:lpstr>
      <vt:lpstr>dataset</vt:lpstr>
      <vt:lpstr>Prezentácia programu PowerPoint</vt:lpstr>
      <vt:lpstr>Prezentácia programu PowerPoint</vt:lpstr>
      <vt:lpstr>Prezentácia programu PowerPoint</vt:lpstr>
      <vt:lpstr>Nevýhody Segmentácie bodiek pomocou blackhat</vt:lpstr>
      <vt:lpstr>segmentácia bodiek na kockách pomocou K-means clusteringu</vt:lpstr>
      <vt:lpstr>segmentácia bodiek na kockách pomocou K-means clusteringu</vt:lpstr>
      <vt:lpstr>segmentácia bodiek na kockách pomocou K-means clusteringu</vt:lpstr>
      <vt:lpstr>segmentácia bodiek na kockách pomocou K-means clusteringu</vt:lpstr>
      <vt:lpstr>segmentácia bodiek na kockách pomocou K-means clusteringu</vt:lpstr>
      <vt:lpstr>segmentácia bodiek na kockách pomocou K-means clusteringu</vt:lpstr>
      <vt:lpstr>segmentácia bodiek na kockách pomocou K-means clusteringu</vt:lpstr>
      <vt:lpstr>segmentácia bodiek na kockách pomocou K-means clusteringu</vt:lpstr>
      <vt:lpstr>segmentácia bodiek na kockách pomocou K-means clusteringu</vt:lpstr>
      <vt:lpstr>segmentácia bodiek na kockách pomocou K-means clusteringu</vt:lpstr>
      <vt:lpstr>Identifikácia kociek pomocou K-means clusteringu</vt:lpstr>
      <vt:lpstr>Identifikácia kociek pomocou K-means clusteringu</vt:lpstr>
      <vt:lpstr>Výsledky pre rôzne parametre k-means algoritmu</vt:lpstr>
      <vt:lpstr>Porovnanie Výsledkov Jednotlivých metód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Dice roll detection</dc:title>
  <dc:creator>Lucia Korbeľová</dc:creator>
  <cp:lastModifiedBy>Lucia Korbeľová</cp:lastModifiedBy>
  <cp:revision>1</cp:revision>
  <dcterms:created xsi:type="dcterms:W3CDTF">2025-01-02T19:15:19Z</dcterms:created>
  <dcterms:modified xsi:type="dcterms:W3CDTF">2025-01-09T19:33:07Z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